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65" r:id="rId5"/>
    <p:sldId id="266" r:id="rId6"/>
    <p:sldId id="268" r:id="rId7"/>
    <p:sldId id="269" r:id="rId8"/>
    <p:sldId id="259" r:id="rId9"/>
    <p:sldId id="270" r:id="rId10"/>
    <p:sldId id="271" r:id="rId11"/>
    <p:sldId id="272" r:id="rId12"/>
    <p:sldId id="273" r:id="rId13"/>
    <p:sldId id="263" r:id="rId14"/>
    <p:sldId id="274" r:id="rId15"/>
    <p:sldId id="275" r:id="rId16"/>
    <p:sldId id="276" r:id="rId17"/>
    <p:sldId id="277" r:id="rId18"/>
    <p:sldId id="27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1C5"/>
    <a:srgbClr val="1B618D"/>
    <a:srgbClr val="091C3C"/>
    <a:srgbClr val="E7E6E6"/>
    <a:srgbClr val="2791BE"/>
    <a:srgbClr val="276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B4024-2117-4964-9246-56B3043D3E21}" v="8" dt="2023-05-09T10:59:47.396"/>
    <p1510:client id="{C04684DF-812F-4123-8652-A6DF144B6D2E}" v="59" dt="2023-05-08T18:43:10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954" autoAdjust="0"/>
  </p:normalViewPr>
  <p:slideViewPr>
    <p:cSldViewPr snapToGrid="0">
      <p:cViewPr>
        <p:scale>
          <a:sx n="125" d="100"/>
          <a:sy n="125" d="100"/>
        </p:scale>
        <p:origin x="166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F27C1-88A4-4C36-8204-9D54934E721E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A9E93-EDB9-4D60-AAED-F83BE4E6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78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in/services/cognitive-services/speech-translation/" TargetMode="External"/><Relationship Id="rId13" Type="http://schemas.openxmlformats.org/officeDocument/2006/relationships/hyperlink" Target="https://azure.microsoft.com/en-in/services/cognitive-services/translator/" TargetMode="External"/><Relationship Id="rId3" Type="http://schemas.openxmlformats.org/officeDocument/2006/relationships/hyperlink" Target="https://azure.microsoft.com/en-in/services/cognitive-services/computer-vision/" TargetMode="External"/><Relationship Id="rId7" Type="http://schemas.openxmlformats.org/officeDocument/2006/relationships/hyperlink" Target="https://azure.microsoft.com/en-in/services/cognitive-services/text-to-speech/" TargetMode="External"/><Relationship Id="rId12" Type="http://schemas.openxmlformats.org/officeDocument/2006/relationships/hyperlink" Target="https://azure.microsoft.com/en-in/services/cognitive-services/text-analytics/" TargetMode="External"/><Relationship Id="rId2" Type="http://schemas.openxmlformats.org/officeDocument/2006/relationships/slide" Target="../slides/slide7.xml"/><Relationship Id="rId16" Type="http://schemas.openxmlformats.org/officeDocument/2006/relationships/hyperlink" Target="https://azure.microsoft.com/en-in/services/cognitive-services/personalizer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en-in/services/cognitive-services/speech-to-text/" TargetMode="External"/><Relationship Id="rId11" Type="http://schemas.openxmlformats.org/officeDocument/2006/relationships/hyperlink" Target="https://azure.microsoft.com/en-in/services/cognitive-services/qna-maker/" TargetMode="External"/><Relationship Id="rId5" Type="http://schemas.openxmlformats.org/officeDocument/2006/relationships/hyperlink" Target="https://azure.microsoft.com/en-in/services/cognitive-services/face/" TargetMode="External"/><Relationship Id="rId15" Type="http://schemas.openxmlformats.org/officeDocument/2006/relationships/hyperlink" Target="https://azure.microsoft.com/en-in/services/cognitive-services/content-moderator/" TargetMode="External"/><Relationship Id="rId10" Type="http://schemas.openxmlformats.org/officeDocument/2006/relationships/hyperlink" Target="https://azure.microsoft.com/en-in/services/cognitive-services/language-understanding-intelligent-service/" TargetMode="External"/><Relationship Id="rId4" Type="http://schemas.openxmlformats.org/officeDocument/2006/relationships/hyperlink" Target="https://azure.microsoft.com/en-in/services/cognitive-services/custom-vision-service/" TargetMode="External"/><Relationship Id="rId9" Type="http://schemas.openxmlformats.org/officeDocument/2006/relationships/hyperlink" Target="https://azure.microsoft.com/en-in/services/cognitive-services/speaker-recognition/" TargetMode="External"/><Relationship Id="rId14" Type="http://schemas.openxmlformats.org/officeDocument/2006/relationships/hyperlink" Target="https://azure.microsoft.com/en-in/services/cognitive-services/anomaly-detector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Create customizable, pretrained models built with breakthrough AI research</a:t>
            </a:r>
            <a:endParaRPr lang="en-IN" sz="2000" dirty="0">
              <a:latin typeface="+mj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Deploy Cognitive Services anywhere from the cloud to the edge with containers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Get started quickly—no machine-learning expertise required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Developed with strict ethical standards, empowering responsible use with industry-leading tools and guidelines</a:t>
            </a:r>
            <a:endParaRPr lang="en-US" sz="2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9E93-EDB9-4D60-AAED-F83BE4E6C7E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31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Vision APIs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3"/>
              </a:rPr>
              <a:t>Computer Vision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Analyze content in images and video.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4"/>
              </a:rPr>
              <a:t>Custom Vision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+mj-lt"/>
              </a:rPr>
              <a:t>Customise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 image recognition to fit your business needs.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5"/>
              </a:rPr>
              <a:t>Face API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Detect and identify people and emotions in images.</a:t>
            </a:r>
          </a:p>
          <a:p>
            <a:pPr lvl="0" algn="l"/>
            <a:endParaRPr lang="en-US" b="0" i="0" dirty="0">
              <a:solidFill>
                <a:srgbClr val="F8F9FA"/>
              </a:solidFill>
              <a:effectLst/>
              <a:latin typeface="+mj-lt"/>
            </a:endParaRPr>
          </a:p>
          <a:p>
            <a:pPr lvl="0" algn="l"/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Speech APIs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6"/>
              </a:rPr>
              <a:t>Speech to Text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Transcribe audible speech into readable, searchable text.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7"/>
              </a:rPr>
              <a:t>Text to Speech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Convert text to lifelike speech for more natural interfaces.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8"/>
              </a:rPr>
              <a:t>Speech Translation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 Integrate real-time speech translation into your apps.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9"/>
              </a:rPr>
              <a:t>Speaker Recognition </a:t>
            </a:r>
            <a:r>
              <a:rPr lang="en-US" b="1" i="0" u="none" strike="noStrike" cap="all" baseline="30000" dirty="0">
                <a:solidFill>
                  <a:srgbClr val="CCCDCE"/>
                </a:solidFill>
                <a:effectLst/>
                <a:latin typeface="+mj-lt"/>
                <a:hlinkClick r:id="rId9"/>
              </a:rPr>
              <a:t>PREVIEW</a:t>
            </a:r>
            <a:r>
              <a:rPr lang="en-US" b="1" i="0" u="none" strike="noStrike" cap="all" baseline="30000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Identify and verify the people speaking based on audio.</a:t>
            </a:r>
          </a:p>
          <a:p>
            <a:pPr lvl="1" algn="l"/>
            <a:endParaRPr lang="en-US" b="0" i="0" dirty="0">
              <a:solidFill>
                <a:srgbClr val="F8F9FA"/>
              </a:solidFill>
              <a:effectLst/>
              <a:latin typeface="+mj-lt"/>
            </a:endParaRPr>
          </a:p>
          <a:p>
            <a:pPr lvl="0" algn="l"/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Language APIs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10"/>
              </a:rPr>
              <a:t>Language Understanding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Build natural language understanding into apps, bots and IoT devices.</a:t>
            </a:r>
          </a:p>
          <a:p>
            <a:pPr lvl="1"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+mj-lt"/>
                <a:hlinkClick r:id="rId11"/>
              </a:rPr>
              <a:t>QnA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11"/>
              </a:rPr>
              <a:t> Maker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Create a conversational question and answer layer over your data.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12"/>
              </a:rPr>
              <a:t>Text Analytics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Detect sentiment, key phrases and named entities.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13"/>
              </a:rPr>
              <a:t>Translator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Detect and translate more than 90 supported languages.</a:t>
            </a:r>
          </a:p>
          <a:p>
            <a:pPr lvl="0" algn="l"/>
            <a:endParaRPr lang="en-US" b="0" i="0" dirty="0">
              <a:solidFill>
                <a:srgbClr val="F8F9FA"/>
              </a:solidFill>
              <a:effectLst/>
              <a:latin typeface="+mj-lt"/>
            </a:endParaRPr>
          </a:p>
          <a:p>
            <a:pPr lvl="0" algn="l"/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Decision APIs</a:t>
            </a:r>
          </a:p>
          <a:p>
            <a:pPr lvl="1" algn="l"/>
            <a:r>
              <a:rPr lang="en-US" b="1" i="0" u="none" strike="noStrike" dirty="0">
                <a:solidFill>
                  <a:srgbClr val="B6F5FF"/>
                </a:solidFill>
                <a:effectLst/>
                <a:latin typeface="+mj-lt"/>
                <a:hlinkClick r:id="rId14"/>
              </a:rPr>
              <a:t>Anomaly Detector</a:t>
            </a:r>
            <a:r>
              <a:rPr lang="en-US" b="1" i="0" u="none" strike="noStrike" dirty="0">
                <a:solidFill>
                  <a:srgbClr val="B6F5FF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Identify potential problems early on.</a:t>
            </a:r>
          </a:p>
          <a:p>
            <a:pPr lvl="1" algn="l"/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  <a:hlinkClick r:id="rId15"/>
              </a:rPr>
              <a:t>Content Moderator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Detect potentially offensive or unwanted content.</a:t>
            </a:r>
          </a:p>
          <a:p>
            <a:pPr lvl="1" algn="l"/>
            <a:r>
              <a:rPr lang="en-US" b="1" i="0" u="none" strike="noStrike" dirty="0" err="1">
                <a:solidFill>
                  <a:srgbClr val="CCCDCE"/>
                </a:solidFill>
                <a:effectLst/>
                <a:latin typeface="+mj-lt"/>
                <a:hlinkClick r:id="rId16"/>
              </a:rPr>
              <a:t>Personaliser</a:t>
            </a:r>
            <a:r>
              <a:rPr lang="en-US" b="1" i="0" u="none" strike="noStrike" dirty="0">
                <a:solidFill>
                  <a:srgbClr val="CCCDCE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Create rich, </a:t>
            </a:r>
            <a:r>
              <a:rPr lang="en-US" b="0" i="0" dirty="0" err="1">
                <a:solidFill>
                  <a:srgbClr val="F8F9FA"/>
                </a:solidFill>
                <a:effectLst/>
                <a:latin typeface="+mj-lt"/>
              </a:rPr>
              <a:t>personalised</a:t>
            </a:r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 experiences for every user.</a:t>
            </a:r>
          </a:p>
          <a:p>
            <a:pPr lvl="0" algn="l"/>
            <a:endParaRPr lang="en-US" b="0" i="0" dirty="0">
              <a:solidFill>
                <a:srgbClr val="F8F9FA"/>
              </a:solidFill>
              <a:effectLst/>
              <a:latin typeface="+mj-lt"/>
            </a:endParaRPr>
          </a:p>
          <a:p>
            <a:pPr lvl="0" algn="l"/>
            <a:r>
              <a:rPr lang="en-US" b="0" i="0" dirty="0">
                <a:solidFill>
                  <a:srgbClr val="F8F9FA"/>
                </a:solidFill>
                <a:effectLst/>
                <a:latin typeface="+mj-lt"/>
              </a:rPr>
              <a:t>Search APIs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dirty="0">
                <a:latin typeface="+mj-lt"/>
              </a:rPr>
              <a:t>Various Bing related services such as News Search, Image Search, Web Search, Autosuggest, Visual Search, etc.</a:t>
            </a:r>
            <a:endParaRPr lang="en-US" b="0" i="0" dirty="0">
              <a:solidFill>
                <a:srgbClr val="F8F9FA"/>
              </a:solidFill>
              <a:effectLst/>
              <a:latin typeface="+mj-lt"/>
            </a:endParaRPr>
          </a:p>
          <a:p>
            <a:pPr lvl="1"/>
            <a:endParaRPr lang="en-IN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9E93-EDB9-4D60-AAED-F83BE4E6C7E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54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Create customizable, pretrained models built with breakthrough AI research</a:t>
            </a:r>
            <a:endParaRPr lang="en-IN" sz="2000" dirty="0">
              <a:latin typeface="+mj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Deploy Cognitive Services anywhere from the cloud to the edge with containers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Get started quickly—no machine-learning expertise required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Developed with strict ethical standards, empowering responsible use with industry-leading tools and guidelines</a:t>
            </a:r>
            <a:endParaRPr lang="en-US" sz="2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9E93-EDB9-4D60-AAED-F83BE4E6C7E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51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Create customizable, pretrained models built with breakthrough AI research</a:t>
            </a:r>
            <a:endParaRPr lang="en-IN" sz="2000" dirty="0">
              <a:latin typeface="+mj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Deploy Cognitive Services anywhere from the cloud to the edge with containers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Get started quickly—no machine-learning expertise required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Developed with strict ethical standards, empowering responsible use with industry-leading tools and guidelines</a:t>
            </a:r>
            <a:endParaRPr lang="en-US" sz="2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9E93-EDB9-4D60-AAED-F83BE4E6C7E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18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Create customizable, pretrained models built with breakthrough AI research</a:t>
            </a:r>
            <a:endParaRPr lang="en-IN" sz="2000" dirty="0">
              <a:latin typeface="+mj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Deploy Cognitive Services anywhere from the cloud to the edge with containers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Get started quickly—no machine-learning expertise required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Developed with strict ethical standards, empowering responsible use with industry-leading tools and guidelines</a:t>
            </a:r>
            <a:endParaRPr lang="en-US" sz="2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9E93-EDB9-4D60-AAED-F83BE4E6C7E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625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Create customizable, pretrained models built with breakthrough AI research</a:t>
            </a:r>
            <a:endParaRPr lang="en-IN" sz="2000" dirty="0">
              <a:latin typeface="+mj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Deploy Cognitive Services anywhere from the cloud to the edge with containers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Get started quickly—no machine-learning expertise required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Developed with strict ethical standards, empowering responsible use with industry-leading tools and guidelines</a:t>
            </a:r>
            <a:endParaRPr lang="en-US" sz="2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9E93-EDB9-4D60-AAED-F83BE4E6C7E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21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Create customizable, pretrained models built with breakthrough AI research</a:t>
            </a:r>
            <a:endParaRPr lang="en-IN" sz="2000" dirty="0">
              <a:latin typeface="+mj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Deploy Cognitive Services anywhere from the cloud to the edge with containers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Get started quickly—no machine-learning expertise required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8F9FA"/>
                </a:solidFill>
                <a:effectLst/>
                <a:latin typeface="+mj-lt"/>
              </a:rPr>
              <a:t>Developed with strict ethical standards, empowering responsible use with industry-leading tools and guidelines</a:t>
            </a:r>
            <a:endParaRPr lang="en-US" sz="2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9E93-EDB9-4D60-AAED-F83BE4E6C7E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36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EDB586B-11A6-3641-8C58-C996DD1FCEF6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10401C-EB8C-7147-616F-05FC0FC77012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F15B6C-485E-4364-2B02-2E8112966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80" y="148289"/>
            <a:ext cx="2877307" cy="22165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54C26-FA46-6C05-2634-318BF16D7371}"/>
              </a:ext>
            </a:extLst>
          </p:cNvPr>
          <p:cNvSpPr txBox="1"/>
          <p:nvPr userDrawn="1"/>
        </p:nvSpPr>
        <p:spPr>
          <a:xfrm>
            <a:off x="2600325" y="2162175"/>
            <a:ext cx="7753350" cy="34163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GLOBAL AZURE BANGALORE 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2023</a:t>
            </a:r>
          </a:p>
        </p:txBody>
      </p:sp>
      <p:pic>
        <p:nvPicPr>
          <p:cNvPr id="27" name="Graphic 26" descr="World with solid fill">
            <a:extLst>
              <a:ext uri="{FF2B5EF4-FFF2-40B4-BE49-F238E27FC236}">
                <a16:creationId xmlns:a16="http://schemas.microsoft.com/office/drawing/2014/main" id="{37082390-E1BA-8F30-3CCD-D94D9BED2C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4900" y="5695950"/>
            <a:ext cx="295276" cy="2952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6F1554-C36D-00FC-5E80-752C64DD5BDD}"/>
              </a:ext>
            </a:extLst>
          </p:cNvPr>
          <p:cNvSpPr txBox="1"/>
          <p:nvPr userDrawn="1"/>
        </p:nvSpPr>
        <p:spPr>
          <a:xfrm>
            <a:off x="11010901" y="209989"/>
            <a:ext cx="1181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</a:rPr>
              <a:t>#gablr2023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A05424-01C1-CC04-BCEB-012FCD24BBCF}"/>
              </a:ext>
            </a:extLst>
          </p:cNvPr>
          <p:cNvSpPr txBox="1"/>
          <p:nvPr userDrawn="1"/>
        </p:nvSpPr>
        <p:spPr>
          <a:xfrm>
            <a:off x="5172075" y="5676900"/>
            <a:ext cx="2647950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https://bengaluru.globalazure.in/</a:t>
            </a:r>
          </a:p>
        </p:txBody>
      </p:sp>
      <p:pic>
        <p:nvPicPr>
          <p:cNvPr id="30" name="Picture 29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F42A850-A07F-7886-89E3-0B3FA73C6B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84B2D783-1E52-B4AD-9346-70095D55CE7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89251D53-09EF-209E-FC6D-AD0E1879DB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90CF4DAC-23B7-5BFB-60F7-00A797E26F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34" name="Picture 33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C930D5D2-1408-EF74-102B-B84DCD2F1A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E5178C76-1C68-C66A-49FA-34FE3653E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76641"/>
            <a:ext cx="342899" cy="362309"/>
          </a:xfrm>
          <a:prstGeom prst="rect">
            <a:avLst/>
          </a:prstGeom>
        </p:spPr>
      </p:pic>
      <p:pic>
        <p:nvPicPr>
          <p:cNvPr id="36" name="Picture 35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BFB02149-929F-AFDF-B757-CD7831F08D2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D110F9-6B6F-CC4A-4D5D-151309B53766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8CFF0-ECD4-D955-09D3-E66F70BF5FBB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Leaning Partner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390E18-5058-B9D0-E6CF-3BC5A821BDE2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E3C04D67-6ED4-ABA5-439D-975B9FA0A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41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936D9-E1C3-2BBD-02E2-B77E96E842EB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3CD1B79-02AB-2E69-97F0-D147CD8AA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D361A5D-D964-697F-5625-7D5545CA9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53CB210E-8700-B4BC-B89C-E8B27CB3F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A2279A8E-C652-E35E-9E76-F47A1041E1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17" name="Picture 16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61EED67E-A697-3F0E-74A7-029E4E7C45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293CFFEA-4C64-6AF2-BEDC-E8E5E19F6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95691"/>
            <a:ext cx="342899" cy="362309"/>
          </a:xfrm>
          <a:prstGeom prst="rect">
            <a:avLst/>
          </a:prstGeom>
        </p:spPr>
      </p:pic>
      <p:pic>
        <p:nvPicPr>
          <p:cNvPr id="21" name="Picture 20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3E35C58E-EC96-8FEB-C785-9BD4F223035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AA52B4-D70A-283F-393F-52B97E70525B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757AE-ACEF-C970-9D52-E3737AE7CAEB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A9A576-E964-F6C5-5265-3F1FD189C455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Partner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9CD55-038F-D015-FB2E-2A66470CBD49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465AC1A-D93E-99B2-5FC9-2AEE8AAD2A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9CEA14-E96A-EA9E-5C2A-581FDC5A02BC}"/>
              </a:ext>
            </a:extLst>
          </p:cNvPr>
          <p:cNvSpPr txBox="1">
            <a:spLocks/>
          </p:cNvSpPr>
          <p:nvPr userDrawn="1"/>
        </p:nvSpPr>
        <p:spPr>
          <a:xfrm>
            <a:off x="350836" y="783578"/>
            <a:ext cx="5181600" cy="122491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4853928-EF47-B178-F371-130252992E6E}"/>
              </a:ext>
            </a:extLst>
          </p:cNvPr>
          <p:cNvSpPr txBox="1">
            <a:spLocks/>
          </p:cNvSpPr>
          <p:nvPr userDrawn="1"/>
        </p:nvSpPr>
        <p:spPr>
          <a:xfrm>
            <a:off x="293686" y="313520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211F4-F196-A82E-E591-40F0D306A0D2}"/>
              </a:ext>
            </a:extLst>
          </p:cNvPr>
          <p:cNvSpPr txBox="1"/>
          <p:nvPr userDrawn="1"/>
        </p:nvSpPr>
        <p:spPr>
          <a:xfrm>
            <a:off x="7019926" y="0"/>
            <a:ext cx="5172074" cy="62769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3000">
                <a:srgbClr val="ECECEC"/>
              </a:gs>
              <a:gs pos="100000">
                <a:srgbClr val="E7E6E6"/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93FCDF9-901A-FBB3-6730-8E8D06B531A4}"/>
              </a:ext>
            </a:extLst>
          </p:cNvPr>
          <p:cNvSpPr txBox="1">
            <a:spLocks/>
          </p:cNvSpPr>
          <p:nvPr userDrawn="1"/>
        </p:nvSpPr>
        <p:spPr>
          <a:xfrm>
            <a:off x="274636" y="448775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97890AE-6E29-DBA1-E61A-FC9B2596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61842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EAA044-F879-A6F1-737F-D35BEA95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5" y="1862138"/>
            <a:ext cx="6184223" cy="4211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7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936D9-E1C3-2BBD-02E2-B77E96E842EB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3CD1B79-02AB-2E69-97F0-D147CD8AA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D361A5D-D964-697F-5625-7D5545CA9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53CB210E-8700-B4BC-B89C-E8B27CB3F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A2279A8E-C652-E35E-9E76-F47A1041E1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17" name="Picture 16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61EED67E-A697-3F0E-74A7-029E4E7C45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293CFFEA-4C64-6AF2-BEDC-E8E5E19F6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95691"/>
            <a:ext cx="342899" cy="362309"/>
          </a:xfrm>
          <a:prstGeom prst="rect">
            <a:avLst/>
          </a:prstGeom>
        </p:spPr>
      </p:pic>
      <p:pic>
        <p:nvPicPr>
          <p:cNvPr id="21" name="Picture 20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3E35C58E-EC96-8FEB-C785-9BD4F223035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AA52B4-D70A-283F-393F-52B97E70525B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757AE-ACEF-C970-9D52-E3737AE7CAEB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A9A576-E964-F6C5-5265-3F1FD189C455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Partner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9CD55-038F-D015-FB2E-2A66470CBD49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465AC1A-D93E-99B2-5FC9-2AEE8AAD2A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9CEA14-E96A-EA9E-5C2A-581FDC5A02BC}"/>
              </a:ext>
            </a:extLst>
          </p:cNvPr>
          <p:cNvSpPr txBox="1">
            <a:spLocks/>
          </p:cNvSpPr>
          <p:nvPr userDrawn="1"/>
        </p:nvSpPr>
        <p:spPr>
          <a:xfrm>
            <a:off x="350836" y="783578"/>
            <a:ext cx="5181600" cy="122491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4853928-EF47-B178-F371-130252992E6E}"/>
              </a:ext>
            </a:extLst>
          </p:cNvPr>
          <p:cNvSpPr txBox="1">
            <a:spLocks/>
          </p:cNvSpPr>
          <p:nvPr userDrawn="1"/>
        </p:nvSpPr>
        <p:spPr>
          <a:xfrm>
            <a:off x="293686" y="313520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211F4-F196-A82E-E591-40F0D306A0D2}"/>
              </a:ext>
            </a:extLst>
          </p:cNvPr>
          <p:cNvSpPr txBox="1"/>
          <p:nvPr userDrawn="1"/>
        </p:nvSpPr>
        <p:spPr>
          <a:xfrm>
            <a:off x="4114800" y="0"/>
            <a:ext cx="8077200" cy="62769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3000">
                <a:srgbClr val="ECECEC"/>
              </a:gs>
              <a:gs pos="100000">
                <a:srgbClr val="E7E6E6"/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93FCDF9-901A-FBB3-6730-8E8D06B531A4}"/>
              </a:ext>
            </a:extLst>
          </p:cNvPr>
          <p:cNvSpPr txBox="1">
            <a:spLocks/>
          </p:cNvSpPr>
          <p:nvPr userDrawn="1"/>
        </p:nvSpPr>
        <p:spPr>
          <a:xfrm>
            <a:off x="274636" y="448775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97890AE-6E29-DBA1-E61A-FC9B2596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35159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CC37AA-B202-8069-A002-4C420D311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6" y="1862138"/>
            <a:ext cx="3515940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6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936D9-E1C3-2BBD-02E2-B77E96E842EB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3CD1B79-02AB-2E69-97F0-D147CD8AA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D361A5D-D964-697F-5625-7D5545CA9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53CB210E-8700-B4BC-B89C-E8B27CB3F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A2279A8E-C652-E35E-9E76-F47A1041E1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17" name="Picture 16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61EED67E-A697-3F0E-74A7-029E4E7C45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293CFFEA-4C64-6AF2-BEDC-E8E5E19F6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95691"/>
            <a:ext cx="342899" cy="362309"/>
          </a:xfrm>
          <a:prstGeom prst="rect">
            <a:avLst/>
          </a:prstGeom>
        </p:spPr>
      </p:pic>
      <p:pic>
        <p:nvPicPr>
          <p:cNvPr id="21" name="Picture 20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3E35C58E-EC96-8FEB-C785-9BD4F223035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AA52B4-D70A-283F-393F-52B97E70525B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757AE-ACEF-C970-9D52-E3737AE7CAEB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A9A576-E964-F6C5-5265-3F1FD189C455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Partner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9CD55-038F-D015-FB2E-2A66470CBD49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465AC1A-D93E-99B2-5FC9-2AEE8AAD2A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9CEA14-E96A-EA9E-5C2A-581FDC5A02BC}"/>
              </a:ext>
            </a:extLst>
          </p:cNvPr>
          <p:cNvSpPr txBox="1">
            <a:spLocks/>
          </p:cNvSpPr>
          <p:nvPr userDrawn="1"/>
        </p:nvSpPr>
        <p:spPr>
          <a:xfrm>
            <a:off x="350836" y="783578"/>
            <a:ext cx="5181600" cy="122491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4853928-EF47-B178-F371-130252992E6E}"/>
              </a:ext>
            </a:extLst>
          </p:cNvPr>
          <p:cNvSpPr txBox="1">
            <a:spLocks/>
          </p:cNvSpPr>
          <p:nvPr userDrawn="1"/>
        </p:nvSpPr>
        <p:spPr>
          <a:xfrm>
            <a:off x="293686" y="313520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93FCDF9-901A-FBB3-6730-8E8D06B531A4}"/>
              </a:ext>
            </a:extLst>
          </p:cNvPr>
          <p:cNvSpPr txBox="1">
            <a:spLocks/>
          </p:cNvSpPr>
          <p:nvPr userDrawn="1"/>
        </p:nvSpPr>
        <p:spPr>
          <a:xfrm>
            <a:off x="274636" y="448775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298E74E-E699-7C1F-9240-DF2CBF1E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932ED72-32EA-B112-1F35-54C2EC508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62139"/>
            <a:ext cx="10515600" cy="4168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08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936D9-E1C3-2BBD-02E2-B77E96E842EB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3CD1B79-02AB-2E69-97F0-D147CD8AA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7" y="3617870"/>
            <a:ext cx="2532283" cy="506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D361A5D-D964-697F-5625-7D5545CA9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4211197"/>
            <a:ext cx="2539976" cy="4941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53CB210E-8700-B4BC-B89C-E8B27CB3F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4611831"/>
            <a:ext cx="962025" cy="962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AA52B4-D70A-283F-393F-52B97E70525B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757AE-ACEF-C970-9D52-E3737AE7CAEB}"/>
              </a:ext>
            </a:extLst>
          </p:cNvPr>
          <p:cNvSpPr txBox="1"/>
          <p:nvPr userDrawn="1"/>
        </p:nvSpPr>
        <p:spPr>
          <a:xfrm>
            <a:off x="1486059" y="3165207"/>
            <a:ext cx="1230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Sponsors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9CD55-038F-D015-FB2E-2A66470CBD49}"/>
              </a:ext>
            </a:extLst>
          </p:cNvPr>
          <p:cNvSpPr txBox="1"/>
          <p:nvPr userDrawn="1"/>
        </p:nvSpPr>
        <p:spPr>
          <a:xfrm>
            <a:off x="8725059" y="328903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9CEA14-E96A-EA9E-5C2A-581FDC5A02BC}"/>
              </a:ext>
            </a:extLst>
          </p:cNvPr>
          <p:cNvSpPr txBox="1">
            <a:spLocks/>
          </p:cNvSpPr>
          <p:nvPr userDrawn="1"/>
        </p:nvSpPr>
        <p:spPr>
          <a:xfrm>
            <a:off x="350836" y="783578"/>
            <a:ext cx="5181600" cy="122491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4853928-EF47-B178-F371-130252992E6E}"/>
              </a:ext>
            </a:extLst>
          </p:cNvPr>
          <p:cNvSpPr txBox="1">
            <a:spLocks/>
          </p:cNvSpPr>
          <p:nvPr userDrawn="1"/>
        </p:nvSpPr>
        <p:spPr>
          <a:xfrm>
            <a:off x="293686" y="313520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211F4-F196-A82E-E591-40F0D306A0D2}"/>
              </a:ext>
            </a:extLst>
          </p:cNvPr>
          <p:cNvSpPr txBox="1"/>
          <p:nvPr userDrawn="1"/>
        </p:nvSpPr>
        <p:spPr>
          <a:xfrm>
            <a:off x="5991225" y="0"/>
            <a:ext cx="6200775" cy="62769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3000">
                <a:srgbClr val="ECECEC"/>
              </a:gs>
              <a:gs pos="100000">
                <a:srgbClr val="E7E6E6"/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93FCDF9-901A-FBB3-6730-8E8D06B531A4}"/>
              </a:ext>
            </a:extLst>
          </p:cNvPr>
          <p:cNvSpPr txBox="1">
            <a:spLocks/>
          </p:cNvSpPr>
          <p:nvPr userDrawn="1"/>
        </p:nvSpPr>
        <p:spPr>
          <a:xfrm>
            <a:off x="274636" y="448775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C63B9F1-4457-CD1C-113B-203BBF867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30" y="0"/>
            <a:ext cx="2877307" cy="22165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006B-0823-CD9D-2567-11AF7DDF5605}"/>
              </a:ext>
            </a:extLst>
          </p:cNvPr>
          <p:cNvSpPr txBox="1"/>
          <p:nvPr userDrawn="1"/>
        </p:nvSpPr>
        <p:spPr>
          <a:xfrm>
            <a:off x="1590675" y="2038350"/>
            <a:ext cx="775335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Thank </a:t>
            </a:r>
            <a:r>
              <a:rPr lang="en-US" sz="7200" dirty="0">
                <a:solidFill>
                  <a:schemeClr val="accent6">
                    <a:lumMod val="75000"/>
                  </a:schemeClr>
                </a:solidFill>
              </a:rPr>
              <a:t>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E8E74-0C27-E557-3BC1-02FE62A74458}"/>
              </a:ext>
            </a:extLst>
          </p:cNvPr>
          <p:cNvSpPr txBox="1"/>
          <p:nvPr userDrawn="1"/>
        </p:nvSpPr>
        <p:spPr>
          <a:xfrm>
            <a:off x="6181883" y="3222357"/>
            <a:ext cx="173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2400" kern="1200" dirty="0">
                <a:solidFill>
                  <a:schemeClr val="tx1"/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Learning Partner</a:t>
            </a:r>
          </a:p>
        </p:txBody>
      </p:sp>
      <p:pic>
        <p:nvPicPr>
          <p:cNvPr id="10" name="Picture 9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840AE78D-FB43-93F2-6FAA-A09305DC125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48" y="3710421"/>
            <a:ext cx="1104900" cy="11049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1862D6-69E9-2527-8BC0-DA729F099078}"/>
              </a:ext>
            </a:extLst>
          </p:cNvPr>
          <p:cNvSpPr txBox="1"/>
          <p:nvPr userDrawn="1"/>
        </p:nvSpPr>
        <p:spPr>
          <a:xfrm>
            <a:off x="9668033" y="3260457"/>
            <a:ext cx="17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2400" kern="1200" dirty="0">
                <a:solidFill>
                  <a:schemeClr val="tx1"/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Communities</a:t>
            </a:r>
          </a:p>
        </p:txBody>
      </p:sp>
      <p:pic>
        <p:nvPicPr>
          <p:cNvPr id="18" name="Picture 17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1CB65DCA-C77C-27FE-D98D-FD6DF00A60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4673849"/>
            <a:ext cx="752475" cy="767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1DCBAC97-324D-FDC1-9F1B-414BA98155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24" y="4469606"/>
            <a:ext cx="1004886" cy="502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experts live india logo from expertslive.co.in">
            <a:extLst>
              <a:ext uri="{FF2B5EF4-FFF2-40B4-BE49-F238E27FC236}">
                <a16:creationId xmlns:a16="http://schemas.microsoft.com/office/drawing/2014/main" id="{6A096CC0-B61E-ED5B-C934-64E6A4DCBA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829050"/>
            <a:ext cx="876300" cy="876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374019BA-6245-6943-9CDA-892550447D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78" y="60769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9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1CCDA-193B-CE62-FF6B-BE4131C8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375CD-4FE4-3076-3B23-65CE78445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F450E-C052-7148-2306-81FDAB304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A55F2-D73A-40B9-A52A-05A49C1341A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ABD54-71ED-E6DB-DC07-F4AF6AAF0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71CFB-9E01-F00F-8100-A437C7BF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4AF45-C5B5-4D0C-9893-B85547615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52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73" r:id="rId3"/>
    <p:sldLayoutId id="2147483672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6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30BB7-8444-2C13-7591-BF28713CE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" t="1344" r="554" b="22500"/>
          <a:stretch/>
        </p:blipFill>
        <p:spPr>
          <a:xfrm>
            <a:off x="0" y="0"/>
            <a:ext cx="12192000" cy="62488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051313-61E2-E330-FA33-657789590573}"/>
              </a:ext>
            </a:extLst>
          </p:cNvPr>
          <p:cNvSpPr txBox="1">
            <a:spLocks/>
          </p:cNvSpPr>
          <p:nvPr/>
        </p:nvSpPr>
        <p:spPr>
          <a:xfrm>
            <a:off x="350836" y="-163266"/>
            <a:ext cx="5181600" cy="629559"/>
          </a:xfrm>
          <a:prstGeom prst="rect">
            <a:avLst/>
          </a:prstGeom>
        </p:spPr>
        <p:txBody>
          <a:bodyPr vert="horz" lIns="91440" tIns="54864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highlight>
                  <a:srgbClr val="2791C5"/>
                </a:highlight>
              </a:rPr>
              <a:t>Example App</a:t>
            </a:r>
            <a:endParaRPr lang="en-US" sz="2800" dirty="0">
              <a:solidFill>
                <a:srgbClr val="2B5B50"/>
              </a:solidFill>
              <a:highlight>
                <a:srgbClr val="2791C5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179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931048-25BD-7D99-C45A-B6BAC79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Prerequisites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8AC2C8-7818-A046-4BBE-FA108B86F7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Azure Account</a:t>
            </a:r>
          </a:p>
          <a:p>
            <a:pPr lvl="1"/>
            <a:r>
              <a:rPr lang="en-US" dirty="0"/>
              <a:t>Computer Vision Resource</a:t>
            </a:r>
          </a:p>
          <a:p>
            <a:r>
              <a:rPr lang="en-US" dirty="0"/>
              <a:t>.NET 7</a:t>
            </a:r>
          </a:p>
          <a:p>
            <a:r>
              <a:rPr lang="en-US" dirty="0"/>
              <a:t>Visual Studio IDE 2022 (v17.3 or higher)</a:t>
            </a:r>
          </a:p>
          <a:p>
            <a:pPr lvl="1"/>
            <a:r>
              <a:rPr lang="en-US" dirty="0"/>
              <a:t>.NET Multi-platform App UI workload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15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37A48-DE3D-8AB1-04F2-0BCEC250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3515941" cy="5464175"/>
          </a:xfrm>
        </p:spPr>
        <p:txBody>
          <a:bodyPr>
            <a:normAutofit/>
          </a:bodyPr>
          <a:lstStyle/>
          <a:p>
            <a:r>
              <a:rPr lang="en-IN" sz="4400" dirty="0"/>
              <a:t>Create A Computer Vision Resource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CC3EE0-DBE2-C67D-33ED-96AFDFDDC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17"/>
          <a:stretch/>
        </p:blipFill>
        <p:spPr>
          <a:xfrm>
            <a:off x="4106271" y="0"/>
            <a:ext cx="8085729" cy="62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5E84-9F13-285B-8943-953D0AB8E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9805"/>
            <a:ext cx="10515600" cy="1806575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rgbClr val="2791C5"/>
                </a:solidFill>
                <a:highlight>
                  <a:srgbClr val="E7E6E6"/>
                </a:highlight>
              </a:rPr>
              <a:t>GitHub Link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github.com/adityaoberai/</a:t>
            </a:r>
            <a:r>
              <a:rPr lang="en-IN" sz="2800" dirty="0" err="1"/>
              <a:t>GlobalAzureBLRDemo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111A2-2B22-B3B4-B5E6-C0A53B45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914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0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37A48-DE3D-8AB1-04F2-0BCEC250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6184223" cy="5494655"/>
          </a:xfrm>
        </p:spPr>
        <p:txBody>
          <a:bodyPr>
            <a:normAutofit/>
          </a:bodyPr>
          <a:lstStyle/>
          <a:p>
            <a:r>
              <a:rPr lang="en-IN" sz="4400" dirty="0"/>
              <a:t>App UI</a:t>
            </a:r>
            <a:endParaRPr lang="en-IN" dirty="0"/>
          </a:p>
        </p:txBody>
      </p:sp>
      <p:pic>
        <p:nvPicPr>
          <p:cNvPr id="7" name="Picture 6" descr="A screenshot of a cell phone screen&#10;&#10;Description automatically generated with low confidence">
            <a:extLst>
              <a:ext uri="{FF2B5EF4-FFF2-40B4-BE49-F238E27FC236}">
                <a16:creationId xmlns:a16="http://schemas.microsoft.com/office/drawing/2014/main" id="{4ECB22DF-A326-1F38-34DF-59F8A3B9C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05" y="0"/>
            <a:ext cx="2932516" cy="62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3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37A48-DE3D-8AB1-04F2-0BCEC250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3515941" cy="5464175"/>
          </a:xfrm>
        </p:spPr>
        <p:txBody>
          <a:bodyPr>
            <a:normAutofit/>
          </a:bodyPr>
          <a:lstStyle/>
          <a:p>
            <a:r>
              <a:rPr lang="en-IN" sz="4400" dirty="0"/>
              <a:t>Capture Image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21A8A-DCAB-5B0B-73EB-DC758298D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" r="16598" b="2290"/>
          <a:stretch/>
        </p:blipFill>
        <p:spPr>
          <a:xfrm>
            <a:off x="4098118" y="0"/>
            <a:ext cx="8093881" cy="62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37A48-DE3D-8AB1-04F2-0BCEC250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3515941" cy="5464175"/>
          </a:xfrm>
        </p:spPr>
        <p:txBody>
          <a:bodyPr>
            <a:normAutofit/>
          </a:bodyPr>
          <a:lstStyle/>
          <a:p>
            <a:r>
              <a:rPr lang="en-IN" sz="4400" dirty="0"/>
              <a:t>Extract Text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7E99CB-311E-224E-7E11-EBD56D9A0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74"/>
          <a:stretch/>
        </p:blipFill>
        <p:spPr>
          <a:xfrm>
            <a:off x="4104469" y="0"/>
            <a:ext cx="808753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37A48-DE3D-8AB1-04F2-0BCEC250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6184223" cy="5494655"/>
          </a:xfrm>
        </p:spPr>
        <p:txBody>
          <a:bodyPr>
            <a:normAutofit/>
          </a:bodyPr>
          <a:lstStyle/>
          <a:p>
            <a:r>
              <a:rPr lang="en-IN" sz="4400" dirty="0"/>
              <a:t>Functioning Application</a:t>
            </a:r>
            <a:endParaRPr lang="en-IN" dirty="0"/>
          </a:p>
        </p:txBody>
      </p:sp>
      <p:pic>
        <p:nvPicPr>
          <p:cNvPr id="5" name="Screen_Recording_20230512_225810">
            <a:hlinkClick r:id="" action="ppaction://media"/>
            <a:extLst>
              <a:ext uri="{FF2B5EF4-FFF2-40B4-BE49-F238E27FC236}">
                <a16:creationId xmlns:a16="http://schemas.microsoft.com/office/drawing/2014/main" id="{E0FCC1A7-5190-2007-5443-42796DD8F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4360" y="0"/>
            <a:ext cx="2932113" cy="62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DA94F-C94B-41A9-9AE0-1B20E02A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28316"/>
          </a:xfrm>
        </p:spPr>
        <p:txBody>
          <a:bodyPr>
            <a:normAutofit/>
          </a:bodyPr>
          <a:lstStyle/>
          <a:p>
            <a:r>
              <a:rPr lang="en-IN" sz="7200" dirty="0"/>
              <a:t>Any 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B32F2-B001-565F-D3A1-5445B88C24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74819"/>
            <a:ext cx="10515600" cy="1755439"/>
          </a:xfrm>
        </p:spPr>
        <p:txBody>
          <a:bodyPr anchor="b"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You can find me at: </a:t>
            </a:r>
            <a:r>
              <a:rPr lang="en-US" b="1" dirty="0"/>
              <a:t>@adityaoberai1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		      	  oberai.dev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</p:txBody>
      </p:sp>
      <p:grpSp>
        <p:nvGrpSpPr>
          <p:cNvPr id="6" name="Google Shape;3518;p38">
            <a:extLst>
              <a:ext uri="{FF2B5EF4-FFF2-40B4-BE49-F238E27FC236}">
                <a16:creationId xmlns:a16="http://schemas.microsoft.com/office/drawing/2014/main" id="{A3890FA5-D3CC-6F41-57C8-EFDCACCF216A}"/>
              </a:ext>
            </a:extLst>
          </p:cNvPr>
          <p:cNvGrpSpPr/>
          <p:nvPr/>
        </p:nvGrpSpPr>
        <p:grpSpPr>
          <a:xfrm>
            <a:off x="8272483" y="2014280"/>
            <a:ext cx="1745020" cy="2130999"/>
            <a:chOff x="2473900" y="225896"/>
            <a:chExt cx="3899746" cy="4762328"/>
          </a:xfrm>
        </p:grpSpPr>
        <p:sp>
          <p:nvSpPr>
            <p:cNvPr id="7" name="Google Shape;3519;p38">
              <a:extLst>
                <a:ext uri="{FF2B5EF4-FFF2-40B4-BE49-F238E27FC236}">
                  <a16:creationId xmlns:a16="http://schemas.microsoft.com/office/drawing/2014/main" id="{F04A2F57-797E-1073-0AD3-BC39E978F8EB}"/>
                </a:ext>
              </a:extLst>
            </p:cNvPr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520;p38">
              <a:extLst>
                <a:ext uri="{FF2B5EF4-FFF2-40B4-BE49-F238E27FC236}">
                  <a16:creationId xmlns:a16="http://schemas.microsoft.com/office/drawing/2014/main" id="{7CCFCC55-94C3-0440-FC0A-68A2B059F264}"/>
                </a:ext>
              </a:extLst>
            </p:cNvPr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521;p38">
              <a:extLst>
                <a:ext uri="{FF2B5EF4-FFF2-40B4-BE49-F238E27FC236}">
                  <a16:creationId xmlns:a16="http://schemas.microsoft.com/office/drawing/2014/main" id="{76DA2E75-46EF-A31D-1CFD-D86B95DC32BA}"/>
                </a:ext>
              </a:extLst>
            </p:cNvPr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522;p38">
              <a:extLst>
                <a:ext uri="{FF2B5EF4-FFF2-40B4-BE49-F238E27FC236}">
                  <a16:creationId xmlns:a16="http://schemas.microsoft.com/office/drawing/2014/main" id="{9879C8AE-FEC6-D874-1CC1-2180FD3A01D6}"/>
                </a:ext>
              </a:extLst>
            </p:cNvPr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523;p38">
              <a:extLst>
                <a:ext uri="{FF2B5EF4-FFF2-40B4-BE49-F238E27FC236}">
                  <a16:creationId xmlns:a16="http://schemas.microsoft.com/office/drawing/2014/main" id="{3F6CCD72-3DEB-D7F9-4CA4-781BBDB93835}"/>
                </a:ext>
              </a:extLst>
            </p:cNvPr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24;p38">
              <a:extLst>
                <a:ext uri="{FF2B5EF4-FFF2-40B4-BE49-F238E27FC236}">
                  <a16:creationId xmlns:a16="http://schemas.microsoft.com/office/drawing/2014/main" id="{CCEADCAE-F8EE-90DB-A49B-02889816AD78}"/>
                </a:ext>
              </a:extLst>
            </p:cNvPr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25;p38">
              <a:extLst>
                <a:ext uri="{FF2B5EF4-FFF2-40B4-BE49-F238E27FC236}">
                  <a16:creationId xmlns:a16="http://schemas.microsoft.com/office/drawing/2014/main" id="{A645E94E-AA15-5E75-4379-3923C27C00E9}"/>
                </a:ext>
              </a:extLst>
            </p:cNvPr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26;p38">
              <a:extLst>
                <a:ext uri="{FF2B5EF4-FFF2-40B4-BE49-F238E27FC236}">
                  <a16:creationId xmlns:a16="http://schemas.microsoft.com/office/drawing/2014/main" id="{2D1448EF-0CC6-0C9E-2ABD-3DCDA75AF370}"/>
                </a:ext>
              </a:extLst>
            </p:cNvPr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27;p38">
              <a:extLst>
                <a:ext uri="{FF2B5EF4-FFF2-40B4-BE49-F238E27FC236}">
                  <a16:creationId xmlns:a16="http://schemas.microsoft.com/office/drawing/2014/main" id="{01B613F1-197A-BA43-5BF2-9B2197372A39}"/>
                </a:ext>
              </a:extLst>
            </p:cNvPr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528;p38">
              <a:extLst>
                <a:ext uri="{FF2B5EF4-FFF2-40B4-BE49-F238E27FC236}">
                  <a16:creationId xmlns:a16="http://schemas.microsoft.com/office/drawing/2014/main" id="{137F5441-F36A-D367-3BDD-3A2A051D8F82}"/>
                </a:ext>
              </a:extLst>
            </p:cNvPr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529;p38">
              <a:extLst>
                <a:ext uri="{FF2B5EF4-FFF2-40B4-BE49-F238E27FC236}">
                  <a16:creationId xmlns:a16="http://schemas.microsoft.com/office/drawing/2014/main" id="{269F4244-589E-744F-9808-3BAE42F261FA}"/>
                </a:ext>
              </a:extLst>
            </p:cNvPr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530;p38">
              <a:extLst>
                <a:ext uri="{FF2B5EF4-FFF2-40B4-BE49-F238E27FC236}">
                  <a16:creationId xmlns:a16="http://schemas.microsoft.com/office/drawing/2014/main" id="{78D0D08E-31D5-378F-EEB4-0D0E172B539C}"/>
                </a:ext>
              </a:extLst>
            </p:cNvPr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531;p38">
              <a:extLst>
                <a:ext uri="{FF2B5EF4-FFF2-40B4-BE49-F238E27FC236}">
                  <a16:creationId xmlns:a16="http://schemas.microsoft.com/office/drawing/2014/main" id="{07EFCB4E-C628-0CB3-A128-C228C1F4E228}"/>
                </a:ext>
              </a:extLst>
            </p:cNvPr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532;p38">
              <a:extLst>
                <a:ext uri="{FF2B5EF4-FFF2-40B4-BE49-F238E27FC236}">
                  <a16:creationId xmlns:a16="http://schemas.microsoft.com/office/drawing/2014/main" id="{C630B1D0-B8B1-B2FA-B5C4-AFB40BD15706}"/>
                </a:ext>
              </a:extLst>
            </p:cNvPr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533;p38">
              <a:extLst>
                <a:ext uri="{FF2B5EF4-FFF2-40B4-BE49-F238E27FC236}">
                  <a16:creationId xmlns:a16="http://schemas.microsoft.com/office/drawing/2014/main" id="{9B0A6746-5C78-6B70-7DA8-6FA49BB757B2}"/>
                </a:ext>
              </a:extLst>
            </p:cNvPr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534;p38">
              <a:extLst>
                <a:ext uri="{FF2B5EF4-FFF2-40B4-BE49-F238E27FC236}">
                  <a16:creationId xmlns:a16="http://schemas.microsoft.com/office/drawing/2014/main" id="{1D31170A-9824-80C5-DC73-576158FEA4F3}"/>
                </a:ext>
              </a:extLst>
            </p:cNvPr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535;p38">
              <a:extLst>
                <a:ext uri="{FF2B5EF4-FFF2-40B4-BE49-F238E27FC236}">
                  <a16:creationId xmlns:a16="http://schemas.microsoft.com/office/drawing/2014/main" id="{866D7AED-1210-B726-17D5-946B74617A29}"/>
                </a:ext>
              </a:extLst>
            </p:cNvPr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536;p38">
              <a:extLst>
                <a:ext uri="{FF2B5EF4-FFF2-40B4-BE49-F238E27FC236}">
                  <a16:creationId xmlns:a16="http://schemas.microsoft.com/office/drawing/2014/main" id="{17C256D0-0611-5C72-60EE-D2AEA8C2E359}"/>
                </a:ext>
              </a:extLst>
            </p:cNvPr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537;p38">
              <a:extLst>
                <a:ext uri="{FF2B5EF4-FFF2-40B4-BE49-F238E27FC236}">
                  <a16:creationId xmlns:a16="http://schemas.microsoft.com/office/drawing/2014/main" id="{A06B23F6-1D58-BF1B-2D4C-6C831F48CBC0}"/>
                </a:ext>
              </a:extLst>
            </p:cNvPr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538;p38">
              <a:extLst>
                <a:ext uri="{FF2B5EF4-FFF2-40B4-BE49-F238E27FC236}">
                  <a16:creationId xmlns:a16="http://schemas.microsoft.com/office/drawing/2014/main" id="{63AB5896-A3B8-7532-B3BC-1B460914AF34}"/>
                </a:ext>
              </a:extLst>
            </p:cNvPr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539;p38">
              <a:extLst>
                <a:ext uri="{FF2B5EF4-FFF2-40B4-BE49-F238E27FC236}">
                  <a16:creationId xmlns:a16="http://schemas.microsoft.com/office/drawing/2014/main" id="{E67FE2B0-2A4A-FCF6-5543-F6167B99C6DA}"/>
                </a:ext>
              </a:extLst>
            </p:cNvPr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540;p38">
              <a:extLst>
                <a:ext uri="{FF2B5EF4-FFF2-40B4-BE49-F238E27FC236}">
                  <a16:creationId xmlns:a16="http://schemas.microsoft.com/office/drawing/2014/main" id="{A53676DF-CE27-8207-79CB-86E7DE5AAE8D}"/>
                </a:ext>
              </a:extLst>
            </p:cNvPr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541;p38">
              <a:extLst>
                <a:ext uri="{FF2B5EF4-FFF2-40B4-BE49-F238E27FC236}">
                  <a16:creationId xmlns:a16="http://schemas.microsoft.com/office/drawing/2014/main" id="{464398DF-707A-3893-F0A1-D8E92AD5BD3A}"/>
                </a:ext>
              </a:extLst>
            </p:cNvPr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542;p38">
              <a:extLst>
                <a:ext uri="{FF2B5EF4-FFF2-40B4-BE49-F238E27FC236}">
                  <a16:creationId xmlns:a16="http://schemas.microsoft.com/office/drawing/2014/main" id="{957AC792-CEFD-380C-CBF1-270F9A7087CC}"/>
                </a:ext>
              </a:extLst>
            </p:cNvPr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543;p38">
              <a:extLst>
                <a:ext uri="{FF2B5EF4-FFF2-40B4-BE49-F238E27FC236}">
                  <a16:creationId xmlns:a16="http://schemas.microsoft.com/office/drawing/2014/main" id="{546B1B3B-AA15-7A52-0A95-3962540DA02A}"/>
                </a:ext>
              </a:extLst>
            </p:cNvPr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544;p38">
              <a:extLst>
                <a:ext uri="{FF2B5EF4-FFF2-40B4-BE49-F238E27FC236}">
                  <a16:creationId xmlns:a16="http://schemas.microsoft.com/office/drawing/2014/main" id="{006F4BD2-6C75-BEF4-A8F9-9C6FF82242F9}"/>
                </a:ext>
              </a:extLst>
            </p:cNvPr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545;p38">
              <a:extLst>
                <a:ext uri="{FF2B5EF4-FFF2-40B4-BE49-F238E27FC236}">
                  <a16:creationId xmlns:a16="http://schemas.microsoft.com/office/drawing/2014/main" id="{E6F0F818-CAAA-3D4E-9C44-44E9E424956F}"/>
                </a:ext>
              </a:extLst>
            </p:cNvPr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546;p38">
              <a:extLst>
                <a:ext uri="{FF2B5EF4-FFF2-40B4-BE49-F238E27FC236}">
                  <a16:creationId xmlns:a16="http://schemas.microsoft.com/office/drawing/2014/main" id="{34A6BA25-BD9E-4E66-A8A7-CE8435EC83FF}"/>
                </a:ext>
              </a:extLst>
            </p:cNvPr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47;p38">
              <a:extLst>
                <a:ext uri="{FF2B5EF4-FFF2-40B4-BE49-F238E27FC236}">
                  <a16:creationId xmlns:a16="http://schemas.microsoft.com/office/drawing/2014/main" id="{A4C7A295-5ACA-E7E7-2CA6-729BB60FEBD0}"/>
                </a:ext>
              </a:extLst>
            </p:cNvPr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548;p38">
              <a:extLst>
                <a:ext uri="{FF2B5EF4-FFF2-40B4-BE49-F238E27FC236}">
                  <a16:creationId xmlns:a16="http://schemas.microsoft.com/office/drawing/2014/main" id="{97006522-9F37-B360-F3E0-F3999C8DF663}"/>
                </a:ext>
              </a:extLst>
            </p:cNvPr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549;p38">
              <a:extLst>
                <a:ext uri="{FF2B5EF4-FFF2-40B4-BE49-F238E27FC236}">
                  <a16:creationId xmlns:a16="http://schemas.microsoft.com/office/drawing/2014/main" id="{8338CEF4-A696-91F8-88CE-6EA81A7741E8}"/>
                </a:ext>
              </a:extLst>
            </p:cNvPr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550;p38">
              <a:extLst>
                <a:ext uri="{FF2B5EF4-FFF2-40B4-BE49-F238E27FC236}">
                  <a16:creationId xmlns:a16="http://schemas.microsoft.com/office/drawing/2014/main" id="{9F43FE2C-8F10-E065-25DB-20E39FC5B77F}"/>
                </a:ext>
              </a:extLst>
            </p:cNvPr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551;p38">
              <a:extLst>
                <a:ext uri="{FF2B5EF4-FFF2-40B4-BE49-F238E27FC236}">
                  <a16:creationId xmlns:a16="http://schemas.microsoft.com/office/drawing/2014/main" id="{4EB8CF13-6B72-80D8-00FE-9E2D7E0D909A}"/>
                </a:ext>
              </a:extLst>
            </p:cNvPr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52;p38">
              <a:extLst>
                <a:ext uri="{FF2B5EF4-FFF2-40B4-BE49-F238E27FC236}">
                  <a16:creationId xmlns:a16="http://schemas.microsoft.com/office/drawing/2014/main" id="{100E556D-851A-50F3-D995-A954CDB41549}"/>
                </a:ext>
              </a:extLst>
            </p:cNvPr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53;p38">
              <a:extLst>
                <a:ext uri="{FF2B5EF4-FFF2-40B4-BE49-F238E27FC236}">
                  <a16:creationId xmlns:a16="http://schemas.microsoft.com/office/drawing/2014/main" id="{6595BD6C-8F47-E103-D4E8-9815AEFD8854}"/>
                </a:ext>
              </a:extLst>
            </p:cNvPr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54;p38">
              <a:extLst>
                <a:ext uri="{FF2B5EF4-FFF2-40B4-BE49-F238E27FC236}">
                  <a16:creationId xmlns:a16="http://schemas.microsoft.com/office/drawing/2014/main" id="{1E8D9102-541D-79FB-16F0-341C1D8EA7A6}"/>
                </a:ext>
              </a:extLst>
            </p:cNvPr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555;p38">
              <a:extLst>
                <a:ext uri="{FF2B5EF4-FFF2-40B4-BE49-F238E27FC236}">
                  <a16:creationId xmlns:a16="http://schemas.microsoft.com/office/drawing/2014/main" id="{BD92CF70-6D4D-9BAE-4AF6-92D78531A536}"/>
                </a:ext>
              </a:extLst>
            </p:cNvPr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556;p38">
              <a:extLst>
                <a:ext uri="{FF2B5EF4-FFF2-40B4-BE49-F238E27FC236}">
                  <a16:creationId xmlns:a16="http://schemas.microsoft.com/office/drawing/2014/main" id="{AD134B03-38AB-5AD4-36D8-E234F8365451}"/>
                </a:ext>
              </a:extLst>
            </p:cNvPr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557;p38">
              <a:extLst>
                <a:ext uri="{FF2B5EF4-FFF2-40B4-BE49-F238E27FC236}">
                  <a16:creationId xmlns:a16="http://schemas.microsoft.com/office/drawing/2014/main" id="{73710FC0-2ABE-23C2-5A20-90D066E6F935}"/>
                </a:ext>
              </a:extLst>
            </p:cNvPr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558;p38">
              <a:extLst>
                <a:ext uri="{FF2B5EF4-FFF2-40B4-BE49-F238E27FC236}">
                  <a16:creationId xmlns:a16="http://schemas.microsoft.com/office/drawing/2014/main" id="{26242D7E-0A6C-F5F4-8D28-B7E811C3E3AB}"/>
                </a:ext>
              </a:extLst>
            </p:cNvPr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559;p38">
              <a:extLst>
                <a:ext uri="{FF2B5EF4-FFF2-40B4-BE49-F238E27FC236}">
                  <a16:creationId xmlns:a16="http://schemas.microsoft.com/office/drawing/2014/main" id="{F000AD46-3C28-EF28-337B-C32C745229B5}"/>
                </a:ext>
              </a:extLst>
            </p:cNvPr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560;p38">
              <a:extLst>
                <a:ext uri="{FF2B5EF4-FFF2-40B4-BE49-F238E27FC236}">
                  <a16:creationId xmlns:a16="http://schemas.microsoft.com/office/drawing/2014/main" id="{57514455-BF83-12A9-9472-D7CEE768F6F6}"/>
                </a:ext>
              </a:extLst>
            </p:cNvPr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561;p38">
              <a:extLst>
                <a:ext uri="{FF2B5EF4-FFF2-40B4-BE49-F238E27FC236}">
                  <a16:creationId xmlns:a16="http://schemas.microsoft.com/office/drawing/2014/main" id="{B32E9F4D-22AC-D0B9-5D64-86658511E2CF}"/>
                </a:ext>
              </a:extLst>
            </p:cNvPr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562;p38">
              <a:extLst>
                <a:ext uri="{FF2B5EF4-FFF2-40B4-BE49-F238E27FC236}">
                  <a16:creationId xmlns:a16="http://schemas.microsoft.com/office/drawing/2014/main" id="{B9E06228-3523-B067-005E-6F2AA91D793D}"/>
                </a:ext>
              </a:extLst>
            </p:cNvPr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563;p38">
              <a:extLst>
                <a:ext uri="{FF2B5EF4-FFF2-40B4-BE49-F238E27FC236}">
                  <a16:creationId xmlns:a16="http://schemas.microsoft.com/office/drawing/2014/main" id="{C7A6DEFF-7FB3-4C67-8830-B7E5D724AFEE}"/>
                </a:ext>
              </a:extLst>
            </p:cNvPr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564;p38">
              <a:extLst>
                <a:ext uri="{FF2B5EF4-FFF2-40B4-BE49-F238E27FC236}">
                  <a16:creationId xmlns:a16="http://schemas.microsoft.com/office/drawing/2014/main" id="{BBFA0E70-5834-8AE6-840D-458A5D70F912}"/>
                </a:ext>
              </a:extLst>
            </p:cNvPr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565;p38">
              <a:extLst>
                <a:ext uri="{FF2B5EF4-FFF2-40B4-BE49-F238E27FC236}">
                  <a16:creationId xmlns:a16="http://schemas.microsoft.com/office/drawing/2014/main" id="{B026CFC2-9D27-A177-0A95-FB210EA6BEF9}"/>
                </a:ext>
              </a:extLst>
            </p:cNvPr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566;p38">
              <a:extLst>
                <a:ext uri="{FF2B5EF4-FFF2-40B4-BE49-F238E27FC236}">
                  <a16:creationId xmlns:a16="http://schemas.microsoft.com/office/drawing/2014/main" id="{1964B207-E58F-6B1F-53AC-D1FAE27615BC}"/>
                </a:ext>
              </a:extLst>
            </p:cNvPr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567;p38">
              <a:extLst>
                <a:ext uri="{FF2B5EF4-FFF2-40B4-BE49-F238E27FC236}">
                  <a16:creationId xmlns:a16="http://schemas.microsoft.com/office/drawing/2014/main" id="{6FF1A992-2114-9DF9-73E5-8CD3DE85693D}"/>
                </a:ext>
              </a:extLst>
            </p:cNvPr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568;p38">
              <a:extLst>
                <a:ext uri="{FF2B5EF4-FFF2-40B4-BE49-F238E27FC236}">
                  <a16:creationId xmlns:a16="http://schemas.microsoft.com/office/drawing/2014/main" id="{FECC60A4-FDBE-C320-9610-54BBE1B21E24}"/>
                </a:ext>
              </a:extLst>
            </p:cNvPr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569;p38">
              <a:extLst>
                <a:ext uri="{FF2B5EF4-FFF2-40B4-BE49-F238E27FC236}">
                  <a16:creationId xmlns:a16="http://schemas.microsoft.com/office/drawing/2014/main" id="{3852A77E-688D-325F-7F28-D98566532D1F}"/>
                </a:ext>
              </a:extLst>
            </p:cNvPr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570;p38">
              <a:extLst>
                <a:ext uri="{FF2B5EF4-FFF2-40B4-BE49-F238E27FC236}">
                  <a16:creationId xmlns:a16="http://schemas.microsoft.com/office/drawing/2014/main" id="{369FD9B0-D66B-6E91-A8A7-57EB55F86A7A}"/>
                </a:ext>
              </a:extLst>
            </p:cNvPr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571;p38">
              <a:extLst>
                <a:ext uri="{FF2B5EF4-FFF2-40B4-BE49-F238E27FC236}">
                  <a16:creationId xmlns:a16="http://schemas.microsoft.com/office/drawing/2014/main" id="{3EAC0377-6058-2C42-EFDC-FD4E582F326B}"/>
                </a:ext>
              </a:extLst>
            </p:cNvPr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572;p38">
              <a:extLst>
                <a:ext uri="{FF2B5EF4-FFF2-40B4-BE49-F238E27FC236}">
                  <a16:creationId xmlns:a16="http://schemas.microsoft.com/office/drawing/2014/main" id="{9CFFC9CF-9853-A32A-B544-11A564BD9C4F}"/>
                </a:ext>
              </a:extLst>
            </p:cNvPr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573;p38">
              <a:extLst>
                <a:ext uri="{FF2B5EF4-FFF2-40B4-BE49-F238E27FC236}">
                  <a16:creationId xmlns:a16="http://schemas.microsoft.com/office/drawing/2014/main" id="{C7C7506C-F601-36B3-66E0-A2366FED87EE}"/>
                </a:ext>
              </a:extLst>
            </p:cNvPr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574;p38">
              <a:extLst>
                <a:ext uri="{FF2B5EF4-FFF2-40B4-BE49-F238E27FC236}">
                  <a16:creationId xmlns:a16="http://schemas.microsoft.com/office/drawing/2014/main" id="{85D43AA1-FAA4-9016-B9F2-99636E60C3E2}"/>
                </a:ext>
              </a:extLst>
            </p:cNvPr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575;p38">
              <a:extLst>
                <a:ext uri="{FF2B5EF4-FFF2-40B4-BE49-F238E27FC236}">
                  <a16:creationId xmlns:a16="http://schemas.microsoft.com/office/drawing/2014/main" id="{99E495C8-ED1F-829B-D225-9C54A8A4BAA0}"/>
                </a:ext>
              </a:extLst>
            </p:cNvPr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576;p38">
              <a:extLst>
                <a:ext uri="{FF2B5EF4-FFF2-40B4-BE49-F238E27FC236}">
                  <a16:creationId xmlns:a16="http://schemas.microsoft.com/office/drawing/2014/main" id="{71BEE776-27E3-824A-23BE-961020F94A88}"/>
                </a:ext>
              </a:extLst>
            </p:cNvPr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" name="Google Shape;3577;p38">
              <a:extLst>
                <a:ext uri="{FF2B5EF4-FFF2-40B4-BE49-F238E27FC236}">
                  <a16:creationId xmlns:a16="http://schemas.microsoft.com/office/drawing/2014/main" id="{28693944-D07B-09DB-5171-A43AD81030D3}"/>
                </a:ext>
              </a:extLst>
            </p:cNvPr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84" name="Google Shape;3578;p38">
                <a:extLst>
                  <a:ext uri="{FF2B5EF4-FFF2-40B4-BE49-F238E27FC236}">
                    <a16:creationId xmlns:a16="http://schemas.microsoft.com/office/drawing/2014/main" id="{A23BD8BD-3BFF-1029-6465-47E130CD3DA1}"/>
                  </a:ext>
                </a:extLst>
              </p:cNvPr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579;p38">
                <a:extLst>
                  <a:ext uri="{FF2B5EF4-FFF2-40B4-BE49-F238E27FC236}">
                    <a16:creationId xmlns:a16="http://schemas.microsoft.com/office/drawing/2014/main" id="{0DBD7B5A-CE66-8914-B899-8FFE8B18E791}"/>
                  </a:ext>
                </a:extLst>
              </p:cNvPr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580;p38">
                <a:extLst>
                  <a:ext uri="{FF2B5EF4-FFF2-40B4-BE49-F238E27FC236}">
                    <a16:creationId xmlns:a16="http://schemas.microsoft.com/office/drawing/2014/main" id="{3566992A-D199-103C-7E77-30F521B2BA31}"/>
                  </a:ext>
                </a:extLst>
              </p:cNvPr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581;p38">
                <a:extLst>
                  <a:ext uri="{FF2B5EF4-FFF2-40B4-BE49-F238E27FC236}">
                    <a16:creationId xmlns:a16="http://schemas.microsoft.com/office/drawing/2014/main" id="{96E44CA2-F083-EFAC-E5FF-5C7F55D3513E}"/>
                  </a:ext>
                </a:extLst>
              </p:cNvPr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582;p38">
                <a:extLst>
                  <a:ext uri="{FF2B5EF4-FFF2-40B4-BE49-F238E27FC236}">
                    <a16:creationId xmlns:a16="http://schemas.microsoft.com/office/drawing/2014/main" id="{1101A98E-22B9-623C-8897-B7E4D09DC4D9}"/>
                  </a:ext>
                </a:extLst>
              </p:cNvPr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583;p38">
                <a:extLst>
                  <a:ext uri="{FF2B5EF4-FFF2-40B4-BE49-F238E27FC236}">
                    <a16:creationId xmlns:a16="http://schemas.microsoft.com/office/drawing/2014/main" id="{0B50EF71-CF7C-E56B-7DA9-406BD839FDB0}"/>
                  </a:ext>
                </a:extLst>
              </p:cNvPr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584;p38">
                <a:extLst>
                  <a:ext uri="{FF2B5EF4-FFF2-40B4-BE49-F238E27FC236}">
                    <a16:creationId xmlns:a16="http://schemas.microsoft.com/office/drawing/2014/main" id="{A0880056-4F98-D688-8A6F-FE82E21E7D13}"/>
                  </a:ext>
                </a:extLst>
              </p:cNvPr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585;p38">
                <a:extLst>
                  <a:ext uri="{FF2B5EF4-FFF2-40B4-BE49-F238E27FC236}">
                    <a16:creationId xmlns:a16="http://schemas.microsoft.com/office/drawing/2014/main" id="{B1F00246-06B6-C3EF-3EEF-13E8A7D8BB39}"/>
                  </a:ext>
                </a:extLst>
              </p:cNvPr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586;p38">
                <a:extLst>
                  <a:ext uri="{FF2B5EF4-FFF2-40B4-BE49-F238E27FC236}">
                    <a16:creationId xmlns:a16="http://schemas.microsoft.com/office/drawing/2014/main" id="{DDBB5455-C05F-5E82-83CB-B9D2A7A7895F}"/>
                  </a:ext>
                </a:extLst>
              </p:cNvPr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587;p38">
                <a:extLst>
                  <a:ext uri="{FF2B5EF4-FFF2-40B4-BE49-F238E27FC236}">
                    <a16:creationId xmlns:a16="http://schemas.microsoft.com/office/drawing/2014/main" id="{1182D780-3C15-FB79-A005-6CA27A8C01E1}"/>
                  </a:ext>
                </a:extLst>
              </p:cNvPr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588;p38">
                <a:extLst>
                  <a:ext uri="{FF2B5EF4-FFF2-40B4-BE49-F238E27FC236}">
                    <a16:creationId xmlns:a16="http://schemas.microsoft.com/office/drawing/2014/main" id="{19E29AD0-BCF2-B330-FA9B-689106F5C6A3}"/>
                  </a:ext>
                </a:extLst>
              </p:cNvPr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589;p38">
                <a:extLst>
                  <a:ext uri="{FF2B5EF4-FFF2-40B4-BE49-F238E27FC236}">
                    <a16:creationId xmlns:a16="http://schemas.microsoft.com/office/drawing/2014/main" id="{836A9FF8-AA5E-4CE1-CE1B-4F84524DA4FD}"/>
                  </a:ext>
                </a:extLst>
              </p:cNvPr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590;p38">
                <a:extLst>
                  <a:ext uri="{FF2B5EF4-FFF2-40B4-BE49-F238E27FC236}">
                    <a16:creationId xmlns:a16="http://schemas.microsoft.com/office/drawing/2014/main" id="{51E3B6D1-6545-A4F6-7DFD-590739C6B28C}"/>
                  </a:ext>
                </a:extLst>
              </p:cNvPr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591;p38">
                <a:extLst>
                  <a:ext uri="{FF2B5EF4-FFF2-40B4-BE49-F238E27FC236}">
                    <a16:creationId xmlns:a16="http://schemas.microsoft.com/office/drawing/2014/main" id="{264B183E-FA30-A2F5-A394-05695EC6C112}"/>
                  </a:ext>
                </a:extLst>
              </p:cNvPr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592;p38">
                <a:extLst>
                  <a:ext uri="{FF2B5EF4-FFF2-40B4-BE49-F238E27FC236}">
                    <a16:creationId xmlns:a16="http://schemas.microsoft.com/office/drawing/2014/main" id="{C885E3BC-E65A-DED6-4B5E-3C3BEBB51412}"/>
                  </a:ext>
                </a:extLst>
              </p:cNvPr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593;p38">
                <a:extLst>
                  <a:ext uri="{FF2B5EF4-FFF2-40B4-BE49-F238E27FC236}">
                    <a16:creationId xmlns:a16="http://schemas.microsoft.com/office/drawing/2014/main" id="{6CB3A99B-A890-66BE-C78A-CAFF68343906}"/>
                  </a:ext>
                </a:extLst>
              </p:cNvPr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594;p38">
                <a:extLst>
                  <a:ext uri="{FF2B5EF4-FFF2-40B4-BE49-F238E27FC236}">
                    <a16:creationId xmlns:a16="http://schemas.microsoft.com/office/drawing/2014/main" id="{DAD9A5DD-51ED-D9FC-BE1F-296D53BCBEC4}"/>
                  </a:ext>
                </a:extLst>
              </p:cNvPr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595;p38">
                <a:extLst>
                  <a:ext uri="{FF2B5EF4-FFF2-40B4-BE49-F238E27FC236}">
                    <a16:creationId xmlns:a16="http://schemas.microsoft.com/office/drawing/2014/main" id="{FCE2308E-E533-296C-C615-7809A378EE86}"/>
                  </a:ext>
                </a:extLst>
              </p:cNvPr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596;p38">
                <a:extLst>
                  <a:ext uri="{FF2B5EF4-FFF2-40B4-BE49-F238E27FC236}">
                    <a16:creationId xmlns:a16="http://schemas.microsoft.com/office/drawing/2014/main" id="{D9101D7E-4FDA-993F-54FB-48EF324B19C2}"/>
                  </a:ext>
                </a:extLst>
              </p:cNvPr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597;p38">
                <a:extLst>
                  <a:ext uri="{FF2B5EF4-FFF2-40B4-BE49-F238E27FC236}">
                    <a16:creationId xmlns:a16="http://schemas.microsoft.com/office/drawing/2014/main" id="{988080CA-4781-3415-5AC1-E9DDD8604236}"/>
                  </a:ext>
                </a:extLst>
              </p:cNvPr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" name="Google Shape;3598;p38">
              <a:extLst>
                <a:ext uri="{FF2B5EF4-FFF2-40B4-BE49-F238E27FC236}">
                  <a16:creationId xmlns:a16="http://schemas.microsoft.com/office/drawing/2014/main" id="{0A187FCB-C278-62E8-6C3C-8721F392125E}"/>
                </a:ext>
              </a:extLst>
            </p:cNvPr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599;p38">
              <a:extLst>
                <a:ext uri="{FF2B5EF4-FFF2-40B4-BE49-F238E27FC236}">
                  <a16:creationId xmlns:a16="http://schemas.microsoft.com/office/drawing/2014/main" id="{B36C0DDB-D438-9A41-B936-D5A0EEA0B063}"/>
                </a:ext>
              </a:extLst>
            </p:cNvPr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600;p38">
              <a:extLst>
                <a:ext uri="{FF2B5EF4-FFF2-40B4-BE49-F238E27FC236}">
                  <a16:creationId xmlns:a16="http://schemas.microsoft.com/office/drawing/2014/main" id="{728B2D42-A72C-06F9-7A5B-3D65A2F37EBD}"/>
                </a:ext>
              </a:extLst>
            </p:cNvPr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601;p38">
              <a:extLst>
                <a:ext uri="{FF2B5EF4-FFF2-40B4-BE49-F238E27FC236}">
                  <a16:creationId xmlns:a16="http://schemas.microsoft.com/office/drawing/2014/main" id="{3834308E-67F0-78BB-2E19-B67B6DA6F375}"/>
                </a:ext>
              </a:extLst>
            </p:cNvPr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602;p38">
              <a:extLst>
                <a:ext uri="{FF2B5EF4-FFF2-40B4-BE49-F238E27FC236}">
                  <a16:creationId xmlns:a16="http://schemas.microsoft.com/office/drawing/2014/main" id="{6E0EE6FC-2962-8274-37EC-7E5BCF1A05B4}"/>
                </a:ext>
              </a:extLst>
            </p:cNvPr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603;p38">
              <a:extLst>
                <a:ext uri="{FF2B5EF4-FFF2-40B4-BE49-F238E27FC236}">
                  <a16:creationId xmlns:a16="http://schemas.microsoft.com/office/drawing/2014/main" id="{48DE8F5B-0A2D-ED3F-FA6A-D0D91A91C7EC}"/>
                </a:ext>
              </a:extLst>
            </p:cNvPr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604;p38">
              <a:extLst>
                <a:ext uri="{FF2B5EF4-FFF2-40B4-BE49-F238E27FC236}">
                  <a16:creationId xmlns:a16="http://schemas.microsoft.com/office/drawing/2014/main" id="{E84B7042-E3C5-DC23-031B-3C3607576BE9}"/>
                </a:ext>
              </a:extLst>
            </p:cNvPr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605;p38">
              <a:extLst>
                <a:ext uri="{FF2B5EF4-FFF2-40B4-BE49-F238E27FC236}">
                  <a16:creationId xmlns:a16="http://schemas.microsoft.com/office/drawing/2014/main" id="{84BAE224-415D-1770-D7FA-87B5E239B92B}"/>
                </a:ext>
              </a:extLst>
            </p:cNvPr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606;p38">
              <a:extLst>
                <a:ext uri="{FF2B5EF4-FFF2-40B4-BE49-F238E27FC236}">
                  <a16:creationId xmlns:a16="http://schemas.microsoft.com/office/drawing/2014/main" id="{3CBE2E79-72FB-545B-AB95-C35EF7443D51}"/>
                </a:ext>
              </a:extLst>
            </p:cNvPr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607;p38">
              <a:extLst>
                <a:ext uri="{FF2B5EF4-FFF2-40B4-BE49-F238E27FC236}">
                  <a16:creationId xmlns:a16="http://schemas.microsoft.com/office/drawing/2014/main" id="{7B098B6B-3773-E9AC-E932-EB70901CDA02}"/>
                </a:ext>
              </a:extLst>
            </p:cNvPr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608;p38">
              <a:extLst>
                <a:ext uri="{FF2B5EF4-FFF2-40B4-BE49-F238E27FC236}">
                  <a16:creationId xmlns:a16="http://schemas.microsoft.com/office/drawing/2014/main" id="{892FBEB8-7959-C781-84D6-AEFD1858C74F}"/>
                </a:ext>
              </a:extLst>
            </p:cNvPr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609;p38">
              <a:extLst>
                <a:ext uri="{FF2B5EF4-FFF2-40B4-BE49-F238E27FC236}">
                  <a16:creationId xmlns:a16="http://schemas.microsoft.com/office/drawing/2014/main" id="{9D47B5FC-FC30-FDF8-367D-A43AE1E63A24}"/>
                </a:ext>
              </a:extLst>
            </p:cNvPr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610;p38">
              <a:extLst>
                <a:ext uri="{FF2B5EF4-FFF2-40B4-BE49-F238E27FC236}">
                  <a16:creationId xmlns:a16="http://schemas.microsoft.com/office/drawing/2014/main" id="{E7F3BC65-1A8C-77A6-8E61-A006C8D8A801}"/>
                </a:ext>
              </a:extLst>
            </p:cNvPr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611;p38">
              <a:extLst>
                <a:ext uri="{FF2B5EF4-FFF2-40B4-BE49-F238E27FC236}">
                  <a16:creationId xmlns:a16="http://schemas.microsoft.com/office/drawing/2014/main" id="{CA845DAC-4762-1FBF-7466-0A3EE97501BE}"/>
                </a:ext>
              </a:extLst>
            </p:cNvPr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612;p38">
              <a:extLst>
                <a:ext uri="{FF2B5EF4-FFF2-40B4-BE49-F238E27FC236}">
                  <a16:creationId xmlns:a16="http://schemas.microsoft.com/office/drawing/2014/main" id="{D473FC0A-4A2D-5F3A-E07A-8EEA9C400904}"/>
                </a:ext>
              </a:extLst>
            </p:cNvPr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613;p38">
              <a:extLst>
                <a:ext uri="{FF2B5EF4-FFF2-40B4-BE49-F238E27FC236}">
                  <a16:creationId xmlns:a16="http://schemas.microsoft.com/office/drawing/2014/main" id="{75FAFB7C-E682-68B6-8BB6-72B89A2E3C4F}"/>
                </a:ext>
              </a:extLst>
            </p:cNvPr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614;p38">
              <a:extLst>
                <a:ext uri="{FF2B5EF4-FFF2-40B4-BE49-F238E27FC236}">
                  <a16:creationId xmlns:a16="http://schemas.microsoft.com/office/drawing/2014/main" id="{B84B9696-6D33-E853-CB56-5196B46922B2}"/>
                </a:ext>
              </a:extLst>
            </p:cNvPr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615;p38">
              <a:extLst>
                <a:ext uri="{FF2B5EF4-FFF2-40B4-BE49-F238E27FC236}">
                  <a16:creationId xmlns:a16="http://schemas.microsoft.com/office/drawing/2014/main" id="{F609EAA7-A526-4EAC-89A3-4E292D4C341E}"/>
                </a:ext>
              </a:extLst>
            </p:cNvPr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70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2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E4773-6CC7-EC0C-591F-33CBD9F8E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9547" y="1229405"/>
            <a:ext cx="3287506" cy="3287506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F723600-20FC-2A09-C42B-B45D6DA70B88}"/>
              </a:ext>
            </a:extLst>
          </p:cNvPr>
          <p:cNvSpPr txBox="1">
            <a:spLocks/>
          </p:cNvSpPr>
          <p:nvPr/>
        </p:nvSpPr>
        <p:spPr>
          <a:xfrm>
            <a:off x="8211529" y="472263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effectLst/>
              </a:rPr>
              <a:t>Aditya Oberai</a:t>
            </a:r>
            <a:endParaRPr lang="en-US" b="1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6E537FF-E1D4-7C45-3CA8-BF71F1E029F0}"/>
              </a:ext>
            </a:extLst>
          </p:cNvPr>
          <p:cNvSpPr txBox="1">
            <a:spLocks/>
          </p:cNvSpPr>
          <p:nvPr/>
        </p:nvSpPr>
        <p:spPr>
          <a:xfrm>
            <a:off x="7824920" y="5163024"/>
            <a:ext cx="3643269" cy="809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Developer Advocate @ Appwrite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Microsoft MVP – Developer 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B3D47-5024-283A-2948-7A16063F9E66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893553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  <a:effectLst/>
              </a:rPr>
              <a:t>Building AI-Enabled Apps With .NET MAUI And Azure Cognitive Services</a:t>
            </a: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BFE1CD-6FC0-4C46-7CAF-5058B7B6BC8F}"/>
              </a:ext>
            </a:extLst>
          </p:cNvPr>
          <p:cNvSpPr txBox="1">
            <a:spLocks/>
          </p:cNvSpPr>
          <p:nvPr/>
        </p:nvSpPr>
        <p:spPr>
          <a:xfrm>
            <a:off x="350836" y="783578"/>
            <a:ext cx="5181600" cy="122491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Details</a:t>
            </a:r>
            <a:r>
              <a:rPr lang="en-US" dirty="0">
                <a:solidFill>
                  <a:srgbClr val="2B5B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54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F5D9-E40C-CE4A-2853-C2B281CC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BA22-251F-EDC0-6521-02D320269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fr-FR" dirty="0"/>
              <a:t>Azure Cognitive Services</a:t>
            </a:r>
          </a:p>
          <a:p>
            <a:pPr lvl="1"/>
            <a:r>
              <a:rPr lang="fr-FR" dirty="0"/>
              <a:t>Computer Vision API</a:t>
            </a:r>
          </a:p>
          <a:p>
            <a:pPr lvl="0"/>
            <a:r>
              <a:rPr lang="fr-FR" dirty="0"/>
              <a:t>.NET MAUI</a:t>
            </a:r>
          </a:p>
          <a:p>
            <a:pPr lvl="0"/>
            <a:r>
              <a:rPr lang="fr-FR" dirty="0"/>
              <a:t>Example App</a:t>
            </a:r>
          </a:p>
        </p:txBody>
      </p:sp>
      <p:grpSp>
        <p:nvGrpSpPr>
          <p:cNvPr id="5" name="Google Shape;4256;p38">
            <a:extLst>
              <a:ext uri="{FF2B5EF4-FFF2-40B4-BE49-F238E27FC236}">
                <a16:creationId xmlns:a16="http://schemas.microsoft.com/office/drawing/2014/main" id="{63724998-B363-31DA-AABC-BB0A2D55B8CE}"/>
              </a:ext>
            </a:extLst>
          </p:cNvPr>
          <p:cNvGrpSpPr/>
          <p:nvPr/>
        </p:nvGrpSpPr>
        <p:grpSpPr>
          <a:xfrm>
            <a:off x="7760368" y="1690688"/>
            <a:ext cx="2237288" cy="2552552"/>
            <a:chOff x="2602525" y="317054"/>
            <a:chExt cx="4174283" cy="4762495"/>
          </a:xfrm>
        </p:grpSpPr>
        <p:sp>
          <p:nvSpPr>
            <p:cNvPr id="6" name="Google Shape;4257;p38">
              <a:extLst>
                <a:ext uri="{FF2B5EF4-FFF2-40B4-BE49-F238E27FC236}">
                  <a16:creationId xmlns:a16="http://schemas.microsoft.com/office/drawing/2014/main" id="{C99732D1-DD60-F021-180B-011A9D8827AD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258;p38">
              <a:extLst>
                <a:ext uri="{FF2B5EF4-FFF2-40B4-BE49-F238E27FC236}">
                  <a16:creationId xmlns:a16="http://schemas.microsoft.com/office/drawing/2014/main" id="{8443AE64-100A-DBAF-5E99-D71321296980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259;p38">
              <a:extLst>
                <a:ext uri="{FF2B5EF4-FFF2-40B4-BE49-F238E27FC236}">
                  <a16:creationId xmlns:a16="http://schemas.microsoft.com/office/drawing/2014/main" id="{549F6BD1-D300-0E4B-B536-B0A15AA1E76B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260;p38">
              <a:extLst>
                <a:ext uri="{FF2B5EF4-FFF2-40B4-BE49-F238E27FC236}">
                  <a16:creationId xmlns:a16="http://schemas.microsoft.com/office/drawing/2014/main" id="{2123EC6D-C922-8B62-C124-E28D3D697E85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261;p38">
              <a:extLst>
                <a:ext uri="{FF2B5EF4-FFF2-40B4-BE49-F238E27FC236}">
                  <a16:creationId xmlns:a16="http://schemas.microsoft.com/office/drawing/2014/main" id="{DF640C64-70E8-15FD-F644-C7C0B3AC4629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262;p38">
              <a:extLst>
                <a:ext uri="{FF2B5EF4-FFF2-40B4-BE49-F238E27FC236}">
                  <a16:creationId xmlns:a16="http://schemas.microsoft.com/office/drawing/2014/main" id="{21333223-0CFA-0A33-345A-670656E12218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263;p38">
              <a:extLst>
                <a:ext uri="{FF2B5EF4-FFF2-40B4-BE49-F238E27FC236}">
                  <a16:creationId xmlns:a16="http://schemas.microsoft.com/office/drawing/2014/main" id="{CB260B7E-4D1C-DC44-89AF-58EB7460491F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264;p38">
              <a:extLst>
                <a:ext uri="{FF2B5EF4-FFF2-40B4-BE49-F238E27FC236}">
                  <a16:creationId xmlns:a16="http://schemas.microsoft.com/office/drawing/2014/main" id="{4884B57B-0CAE-582D-405B-30FC10205A73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265;p38">
              <a:extLst>
                <a:ext uri="{FF2B5EF4-FFF2-40B4-BE49-F238E27FC236}">
                  <a16:creationId xmlns:a16="http://schemas.microsoft.com/office/drawing/2014/main" id="{3E91709A-1834-F3C9-CC76-13E0DD33B4F6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266;p38">
              <a:extLst>
                <a:ext uri="{FF2B5EF4-FFF2-40B4-BE49-F238E27FC236}">
                  <a16:creationId xmlns:a16="http://schemas.microsoft.com/office/drawing/2014/main" id="{77A084A3-3A88-1026-3962-BDA9B096DF6F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267;p38">
              <a:extLst>
                <a:ext uri="{FF2B5EF4-FFF2-40B4-BE49-F238E27FC236}">
                  <a16:creationId xmlns:a16="http://schemas.microsoft.com/office/drawing/2014/main" id="{7DB8B92A-940E-3600-BA7E-4B7C31DF4889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268;p38">
              <a:extLst>
                <a:ext uri="{FF2B5EF4-FFF2-40B4-BE49-F238E27FC236}">
                  <a16:creationId xmlns:a16="http://schemas.microsoft.com/office/drawing/2014/main" id="{521D31BD-1439-BECD-1F43-A7D2B19BCA33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269;p38">
              <a:extLst>
                <a:ext uri="{FF2B5EF4-FFF2-40B4-BE49-F238E27FC236}">
                  <a16:creationId xmlns:a16="http://schemas.microsoft.com/office/drawing/2014/main" id="{74C89FBF-FBB7-79DF-A9C1-6710CAE89509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270;p38">
              <a:extLst>
                <a:ext uri="{FF2B5EF4-FFF2-40B4-BE49-F238E27FC236}">
                  <a16:creationId xmlns:a16="http://schemas.microsoft.com/office/drawing/2014/main" id="{FA2B62C5-F359-34EC-0118-420CAC6308DA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71;p38">
              <a:extLst>
                <a:ext uri="{FF2B5EF4-FFF2-40B4-BE49-F238E27FC236}">
                  <a16:creationId xmlns:a16="http://schemas.microsoft.com/office/drawing/2014/main" id="{C56087D4-AC43-1698-D353-449848403A8B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72;p38">
              <a:extLst>
                <a:ext uri="{FF2B5EF4-FFF2-40B4-BE49-F238E27FC236}">
                  <a16:creationId xmlns:a16="http://schemas.microsoft.com/office/drawing/2014/main" id="{02371A27-1B5E-209C-6218-9CB02DC3BF3A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73;p38">
              <a:extLst>
                <a:ext uri="{FF2B5EF4-FFF2-40B4-BE49-F238E27FC236}">
                  <a16:creationId xmlns:a16="http://schemas.microsoft.com/office/drawing/2014/main" id="{CB464346-32C2-717C-0E43-BECBF6A6822B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74;p38">
              <a:extLst>
                <a:ext uri="{FF2B5EF4-FFF2-40B4-BE49-F238E27FC236}">
                  <a16:creationId xmlns:a16="http://schemas.microsoft.com/office/drawing/2014/main" id="{57B1C426-2234-376A-84E5-1571AB56476F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75;p38">
              <a:extLst>
                <a:ext uri="{FF2B5EF4-FFF2-40B4-BE49-F238E27FC236}">
                  <a16:creationId xmlns:a16="http://schemas.microsoft.com/office/drawing/2014/main" id="{B577DF8A-3AF0-9A65-28A5-58B7A345E76D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76;p38">
              <a:extLst>
                <a:ext uri="{FF2B5EF4-FFF2-40B4-BE49-F238E27FC236}">
                  <a16:creationId xmlns:a16="http://schemas.microsoft.com/office/drawing/2014/main" id="{E54558FD-53DC-62A2-6846-E64372D7C6D7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77;p38">
              <a:extLst>
                <a:ext uri="{FF2B5EF4-FFF2-40B4-BE49-F238E27FC236}">
                  <a16:creationId xmlns:a16="http://schemas.microsoft.com/office/drawing/2014/main" id="{868DD217-0C50-ED82-1AB8-E539E059E6FB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78;p38">
              <a:extLst>
                <a:ext uri="{FF2B5EF4-FFF2-40B4-BE49-F238E27FC236}">
                  <a16:creationId xmlns:a16="http://schemas.microsoft.com/office/drawing/2014/main" id="{4C58321A-58A1-D124-097A-0A91EA1A419E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279;p38">
              <a:extLst>
                <a:ext uri="{FF2B5EF4-FFF2-40B4-BE49-F238E27FC236}">
                  <a16:creationId xmlns:a16="http://schemas.microsoft.com/office/drawing/2014/main" id="{4A20F222-35CA-640E-4CBF-6111BA7E383F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280;p38">
              <a:extLst>
                <a:ext uri="{FF2B5EF4-FFF2-40B4-BE49-F238E27FC236}">
                  <a16:creationId xmlns:a16="http://schemas.microsoft.com/office/drawing/2014/main" id="{16CEABC2-4930-44B8-1322-AD6E1448CA47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281;p38">
              <a:extLst>
                <a:ext uri="{FF2B5EF4-FFF2-40B4-BE49-F238E27FC236}">
                  <a16:creationId xmlns:a16="http://schemas.microsoft.com/office/drawing/2014/main" id="{4EF72B92-EB9C-003B-3E56-E6B2A981BC93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282;p38">
              <a:extLst>
                <a:ext uri="{FF2B5EF4-FFF2-40B4-BE49-F238E27FC236}">
                  <a16:creationId xmlns:a16="http://schemas.microsoft.com/office/drawing/2014/main" id="{94FBF2ED-0D7C-B46D-D6CE-EA35D3804B51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283;p38">
              <a:extLst>
                <a:ext uri="{FF2B5EF4-FFF2-40B4-BE49-F238E27FC236}">
                  <a16:creationId xmlns:a16="http://schemas.microsoft.com/office/drawing/2014/main" id="{496CCB06-E130-B350-F682-A3752104FE15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84;p38">
              <a:extLst>
                <a:ext uri="{FF2B5EF4-FFF2-40B4-BE49-F238E27FC236}">
                  <a16:creationId xmlns:a16="http://schemas.microsoft.com/office/drawing/2014/main" id="{2F247436-FB7D-E633-D318-7191AF8ED537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85;p38">
              <a:extLst>
                <a:ext uri="{FF2B5EF4-FFF2-40B4-BE49-F238E27FC236}">
                  <a16:creationId xmlns:a16="http://schemas.microsoft.com/office/drawing/2014/main" id="{2A2BA9AE-3852-42D4-463C-84E39AF71E6F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86;p38">
              <a:extLst>
                <a:ext uri="{FF2B5EF4-FFF2-40B4-BE49-F238E27FC236}">
                  <a16:creationId xmlns:a16="http://schemas.microsoft.com/office/drawing/2014/main" id="{BB15E987-C5AF-697B-79CA-64E0AFB81EAD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87;p38">
              <a:extLst>
                <a:ext uri="{FF2B5EF4-FFF2-40B4-BE49-F238E27FC236}">
                  <a16:creationId xmlns:a16="http://schemas.microsoft.com/office/drawing/2014/main" id="{FC025D79-04EA-5768-EE65-04E86867775F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88;p38">
              <a:extLst>
                <a:ext uri="{FF2B5EF4-FFF2-40B4-BE49-F238E27FC236}">
                  <a16:creationId xmlns:a16="http://schemas.microsoft.com/office/drawing/2014/main" id="{B0FD9EB0-AEC0-537F-E427-E1D70029AE5A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89;p38">
              <a:extLst>
                <a:ext uri="{FF2B5EF4-FFF2-40B4-BE49-F238E27FC236}">
                  <a16:creationId xmlns:a16="http://schemas.microsoft.com/office/drawing/2014/main" id="{8159A538-5855-E937-E788-328D1E76345B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90;p38">
              <a:extLst>
                <a:ext uri="{FF2B5EF4-FFF2-40B4-BE49-F238E27FC236}">
                  <a16:creationId xmlns:a16="http://schemas.microsoft.com/office/drawing/2014/main" id="{226BAC7F-E4F0-BB7A-74C5-E6BAFA43A334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291;p38">
              <a:extLst>
                <a:ext uri="{FF2B5EF4-FFF2-40B4-BE49-F238E27FC236}">
                  <a16:creationId xmlns:a16="http://schemas.microsoft.com/office/drawing/2014/main" id="{13B384A1-F2E0-99FE-AEC6-E9A0F819386A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292;p38">
              <a:extLst>
                <a:ext uri="{FF2B5EF4-FFF2-40B4-BE49-F238E27FC236}">
                  <a16:creationId xmlns:a16="http://schemas.microsoft.com/office/drawing/2014/main" id="{9AD32651-0FCF-8ECF-BE4A-B3E039BDD11A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93;p38">
              <a:extLst>
                <a:ext uri="{FF2B5EF4-FFF2-40B4-BE49-F238E27FC236}">
                  <a16:creationId xmlns:a16="http://schemas.microsoft.com/office/drawing/2014/main" id="{FDE97EA0-C73A-CAFC-D277-2137667BE122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294;p38">
              <a:extLst>
                <a:ext uri="{FF2B5EF4-FFF2-40B4-BE49-F238E27FC236}">
                  <a16:creationId xmlns:a16="http://schemas.microsoft.com/office/drawing/2014/main" id="{8D9FD24C-39A6-D490-171F-E12CDDF26A21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295;p38">
              <a:extLst>
                <a:ext uri="{FF2B5EF4-FFF2-40B4-BE49-F238E27FC236}">
                  <a16:creationId xmlns:a16="http://schemas.microsoft.com/office/drawing/2014/main" id="{09E5BC51-D594-C9E4-8790-B7A2A12FFDFD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96;p38">
              <a:extLst>
                <a:ext uri="{FF2B5EF4-FFF2-40B4-BE49-F238E27FC236}">
                  <a16:creationId xmlns:a16="http://schemas.microsoft.com/office/drawing/2014/main" id="{0B63A914-9DE7-39EB-943E-4413181635E5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297;p38">
              <a:extLst>
                <a:ext uri="{FF2B5EF4-FFF2-40B4-BE49-F238E27FC236}">
                  <a16:creationId xmlns:a16="http://schemas.microsoft.com/office/drawing/2014/main" id="{54CC4893-0056-7027-582E-C5A5B42024FA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98;p38">
              <a:extLst>
                <a:ext uri="{FF2B5EF4-FFF2-40B4-BE49-F238E27FC236}">
                  <a16:creationId xmlns:a16="http://schemas.microsoft.com/office/drawing/2014/main" id="{01807A52-7F46-A859-E038-2D8F9D0AC5F9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299;p38">
              <a:extLst>
                <a:ext uri="{FF2B5EF4-FFF2-40B4-BE49-F238E27FC236}">
                  <a16:creationId xmlns:a16="http://schemas.microsoft.com/office/drawing/2014/main" id="{4302D0DD-246B-090F-958F-3B177D08664D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300;p38">
              <a:extLst>
                <a:ext uri="{FF2B5EF4-FFF2-40B4-BE49-F238E27FC236}">
                  <a16:creationId xmlns:a16="http://schemas.microsoft.com/office/drawing/2014/main" id="{41143135-B72C-7EE3-842A-9AA0C2B097E7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01;p38">
              <a:extLst>
                <a:ext uri="{FF2B5EF4-FFF2-40B4-BE49-F238E27FC236}">
                  <a16:creationId xmlns:a16="http://schemas.microsoft.com/office/drawing/2014/main" id="{1A494242-4787-75B1-D42F-E7BB6075612D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2;p38">
              <a:extLst>
                <a:ext uri="{FF2B5EF4-FFF2-40B4-BE49-F238E27FC236}">
                  <a16:creationId xmlns:a16="http://schemas.microsoft.com/office/drawing/2014/main" id="{837BFF38-A655-2CA4-70D0-A53BEDF86ECC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303;p38">
              <a:extLst>
                <a:ext uri="{FF2B5EF4-FFF2-40B4-BE49-F238E27FC236}">
                  <a16:creationId xmlns:a16="http://schemas.microsoft.com/office/drawing/2014/main" id="{E2E2EA2C-EF01-1222-D260-50A2BF13736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04;p38">
              <a:extLst>
                <a:ext uri="{FF2B5EF4-FFF2-40B4-BE49-F238E27FC236}">
                  <a16:creationId xmlns:a16="http://schemas.microsoft.com/office/drawing/2014/main" id="{33EA309B-8C9B-7BA9-76DB-E90A592D31BF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305;p38">
              <a:extLst>
                <a:ext uri="{FF2B5EF4-FFF2-40B4-BE49-F238E27FC236}">
                  <a16:creationId xmlns:a16="http://schemas.microsoft.com/office/drawing/2014/main" id="{86383BC0-CDF4-C710-299A-849CD6655658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306;p38">
              <a:extLst>
                <a:ext uri="{FF2B5EF4-FFF2-40B4-BE49-F238E27FC236}">
                  <a16:creationId xmlns:a16="http://schemas.microsoft.com/office/drawing/2014/main" id="{1BE1A25C-3C25-BF5F-D44A-257177A109BF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307;p38">
              <a:extLst>
                <a:ext uri="{FF2B5EF4-FFF2-40B4-BE49-F238E27FC236}">
                  <a16:creationId xmlns:a16="http://schemas.microsoft.com/office/drawing/2014/main" id="{98404A2A-AC90-1245-114B-9545AB0031D1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308;p38">
              <a:extLst>
                <a:ext uri="{FF2B5EF4-FFF2-40B4-BE49-F238E27FC236}">
                  <a16:creationId xmlns:a16="http://schemas.microsoft.com/office/drawing/2014/main" id="{618A2EDC-16BD-6EC3-FB3F-2DF8FD8D1E4D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309;p38">
              <a:extLst>
                <a:ext uri="{FF2B5EF4-FFF2-40B4-BE49-F238E27FC236}">
                  <a16:creationId xmlns:a16="http://schemas.microsoft.com/office/drawing/2014/main" id="{DB981F84-CA36-20A9-D058-269879FC2708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310;p38">
              <a:extLst>
                <a:ext uri="{FF2B5EF4-FFF2-40B4-BE49-F238E27FC236}">
                  <a16:creationId xmlns:a16="http://schemas.microsoft.com/office/drawing/2014/main" id="{055A7430-002F-778B-0CE2-DAF143E5CD5A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311;p38">
              <a:extLst>
                <a:ext uri="{FF2B5EF4-FFF2-40B4-BE49-F238E27FC236}">
                  <a16:creationId xmlns:a16="http://schemas.microsoft.com/office/drawing/2014/main" id="{2322B7F1-CD64-CEC8-A35B-C4F7F8535850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312;p38">
              <a:extLst>
                <a:ext uri="{FF2B5EF4-FFF2-40B4-BE49-F238E27FC236}">
                  <a16:creationId xmlns:a16="http://schemas.microsoft.com/office/drawing/2014/main" id="{CCA3A36D-336A-83CF-C69C-32461492625E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313;p38">
              <a:extLst>
                <a:ext uri="{FF2B5EF4-FFF2-40B4-BE49-F238E27FC236}">
                  <a16:creationId xmlns:a16="http://schemas.microsoft.com/office/drawing/2014/main" id="{5711A2F9-E95A-923A-CD77-947BDEA8F853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oogle Shape;4314;p38">
              <a:extLst>
                <a:ext uri="{FF2B5EF4-FFF2-40B4-BE49-F238E27FC236}">
                  <a16:creationId xmlns:a16="http://schemas.microsoft.com/office/drawing/2014/main" id="{D5679FEE-6000-7E03-F81F-397816A48010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70" name="Google Shape;4315;p38">
                <a:extLst>
                  <a:ext uri="{FF2B5EF4-FFF2-40B4-BE49-F238E27FC236}">
                    <a16:creationId xmlns:a16="http://schemas.microsoft.com/office/drawing/2014/main" id="{4FCF66A1-80FF-7165-B454-64067C9A8D03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81" name="Google Shape;4316;p38">
                  <a:extLst>
                    <a:ext uri="{FF2B5EF4-FFF2-40B4-BE49-F238E27FC236}">
                      <a16:creationId xmlns:a16="http://schemas.microsoft.com/office/drawing/2014/main" id="{1DF08934-9C79-56E1-43C2-78A17A50E6EB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4317;p38">
                  <a:extLst>
                    <a:ext uri="{FF2B5EF4-FFF2-40B4-BE49-F238E27FC236}">
                      <a16:creationId xmlns:a16="http://schemas.microsoft.com/office/drawing/2014/main" id="{05E5AD0E-C1A4-8076-7F13-38921F34DE1E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4318;p38">
                  <a:extLst>
                    <a:ext uri="{FF2B5EF4-FFF2-40B4-BE49-F238E27FC236}">
                      <a16:creationId xmlns:a16="http://schemas.microsoft.com/office/drawing/2014/main" id="{B8A580B9-CDC6-3A63-976B-35CF46ED737F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4" name="Google Shape;4319;p38">
                  <a:extLst>
                    <a:ext uri="{FF2B5EF4-FFF2-40B4-BE49-F238E27FC236}">
                      <a16:creationId xmlns:a16="http://schemas.microsoft.com/office/drawing/2014/main" id="{E2636C7B-5ABD-048B-4C17-4B9BF6F16BA3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49" name="Google Shape;4320;p38">
                    <a:extLst>
                      <a:ext uri="{FF2B5EF4-FFF2-40B4-BE49-F238E27FC236}">
                        <a16:creationId xmlns:a16="http://schemas.microsoft.com/office/drawing/2014/main" id="{0886B9B9-DE2E-CC34-85AE-370D4B72F980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4321;p38">
                    <a:extLst>
                      <a:ext uri="{FF2B5EF4-FFF2-40B4-BE49-F238E27FC236}">
                        <a16:creationId xmlns:a16="http://schemas.microsoft.com/office/drawing/2014/main" id="{2151089B-0E3F-8594-B7B5-F724FBC49953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5" name="Google Shape;4322;p38">
                  <a:extLst>
                    <a:ext uri="{FF2B5EF4-FFF2-40B4-BE49-F238E27FC236}">
                      <a16:creationId xmlns:a16="http://schemas.microsoft.com/office/drawing/2014/main" id="{6C28EAEC-DE81-77E8-428E-242045A960B5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4323;p38">
                  <a:extLst>
                    <a:ext uri="{FF2B5EF4-FFF2-40B4-BE49-F238E27FC236}">
                      <a16:creationId xmlns:a16="http://schemas.microsoft.com/office/drawing/2014/main" id="{C6B4E182-B2D2-9EDB-7540-00558F9A01D3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4324;p38">
                  <a:extLst>
                    <a:ext uri="{FF2B5EF4-FFF2-40B4-BE49-F238E27FC236}">
                      <a16:creationId xmlns:a16="http://schemas.microsoft.com/office/drawing/2014/main" id="{07B23DA2-9207-054A-CE6A-2B180A0344C6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4325;p38">
                  <a:extLst>
                    <a:ext uri="{FF2B5EF4-FFF2-40B4-BE49-F238E27FC236}">
                      <a16:creationId xmlns:a16="http://schemas.microsoft.com/office/drawing/2014/main" id="{486CBE7D-DD37-4CBD-8A14-207EF491A8B4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4326;p38">
                  <a:extLst>
                    <a:ext uri="{FF2B5EF4-FFF2-40B4-BE49-F238E27FC236}">
                      <a16:creationId xmlns:a16="http://schemas.microsoft.com/office/drawing/2014/main" id="{CAA072FD-8F49-CEB1-76FF-1709B3AC5331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4327;p38">
                  <a:extLst>
                    <a:ext uri="{FF2B5EF4-FFF2-40B4-BE49-F238E27FC236}">
                      <a16:creationId xmlns:a16="http://schemas.microsoft.com/office/drawing/2014/main" id="{C0657AE6-F473-819C-55C7-8D350ED512B6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4328;p38">
                  <a:extLst>
                    <a:ext uri="{FF2B5EF4-FFF2-40B4-BE49-F238E27FC236}">
                      <a16:creationId xmlns:a16="http://schemas.microsoft.com/office/drawing/2014/main" id="{416C3393-02BF-A84F-FF21-C00707A90E6E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4329;p38">
                  <a:extLst>
                    <a:ext uri="{FF2B5EF4-FFF2-40B4-BE49-F238E27FC236}">
                      <a16:creationId xmlns:a16="http://schemas.microsoft.com/office/drawing/2014/main" id="{0D3276FD-7B2C-16C1-1F05-698CF438CCFD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4330;p38">
                  <a:extLst>
                    <a:ext uri="{FF2B5EF4-FFF2-40B4-BE49-F238E27FC236}">
                      <a16:creationId xmlns:a16="http://schemas.microsoft.com/office/drawing/2014/main" id="{2F04A5CE-164F-DDCD-827D-FEF844D85577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4331;p38">
                  <a:extLst>
                    <a:ext uri="{FF2B5EF4-FFF2-40B4-BE49-F238E27FC236}">
                      <a16:creationId xmlns:a16="http://schemas.microsoft.com/office/drawing/2014/main" id="{E15A4074-391F-66FE-97A0-2BE288C6F8DA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4332;p38">
                  <a:extLst>
                    <a:ext uri="{FF2B5EF4-FFF2-40B4-BE49-F238E27FC236}">
                      <a16:creationId xmlns:a16="http://schemas.microsoft.com/office/drawing/2014/main" id="{0ABE4DAD-1385-7F89-152B-B7464934F044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4333;p38">
                  <a:extLst>
                    <a:ext uri="{FF2B5EF4-FFF2-40B4-BE49-F238E27FC236}">
                      <a16:creationId xmlns:a16="http://schemas.microsoft.com/office/drawing/2014/main" id="{17E7549A-7CE8-DFAE-BE57-1D53D30AABF6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4334;p38">
                  <a:extLst>
                    <a:ext uri="{FF2B5EF4-FFF2-40B4-BE49-F238E27FC236}">
                      <a16:creationId xmlns:a16="http://schemas.microsoft.com/office/drawing/2014/main" id="{B0F2F269-F459-59A8-7AF0-9D6CCBBC6F53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4335;p38">
                  <a:extLst>
                    <a:ext uri="{FF2B5EF4-FFF2-40B4-BE49-F238E27FC236}">
                      <a16:creationId xmlns:a16="http://schemas.microsoft.com/office/drawing/2014/main" id="{16E5D24E-C18A-EC7B-34FB-EE1E51FBB5CF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4336;p38">
                  <a:extLst>
                    <a:ext uri="{FF2B5EF4-FFF2-40B4-BE49-F238E27FC236}">
                      <a16:creationId xmlns:a16="http://schemas.microsoft.com/office/drawing/2014/main" id="{2C6B5A42-3CAA-69F5-702F-85B9784C88C4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4337;p38">
                  <a:extLst>
                    <a:ext uri="{FF2B5EF4-FFF2-40B4-BE49-F238E27FC236}">
                      <a16:creationId xmlns:a16="http://schemas.microsoft.com/office/drawing/2014/main" id="{32A0F675-D4FD-AE1A-C2B7-6D73E1921306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4338;p38">
                  <a:extLst>
                    <a:ext uri="{FF2B5EF4-FFF2-40B4-BE49-F238E27FC236}">
                      <a16:creationId xmlns:a16="http://schemas.microsoft.com/office/drawing/2014/main" id="{643F3F36-D35C-AE7A-A812-138294BDDC19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4339;p38">
                  <a:extLst>
                    <a:ext uri="{FF2B5EF4-FFF2-40B4-BE49-F238E27FC236}">
                      <a16:creationId xmlns:a16="http://schemas.microsoft.com/office/drawing/2014/main" id="{3C3EE3D6-D766-EFD6-6DDE-32248685476A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4340;p38">
                  <a:extLst>
                    <a:ext uri="{FF2B5EF4-FFF2-40B4-BE49-F238E27FC236}">
                      <a16:creationId xmlns:a16="http://schemas.microsoft.com/office/drawing/2014/main" id="{5A410490-5A86-BA02-BB04-8A5CEFFFF4F8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4341;p38">
                  <a:extLst>
                    <a:ext uri="{FF2B5EF4-FFF2-40B4-BE49-F238E27FC236}">
                      <a16:creationId xmlns:a16="http://schemas.microsoft.com/office/drawing/2014/main" id="{567ADF69-F53B-C547-33E3-E5AF21F79704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4342;p38">
                  <a:extLst>
                    <a:ext uri="{FF2B5EF4-FFF2-40B4-BE49-F238E27FC236}">
                      <a16:creationId xmlns:a16="http://schemas.microsoft.com/office/drawing/2014/main" id="{F703D94C-5268-C9B8-6B6D-ED2F760B80DA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4343;p38">
                  <a:extLst>
                    <a:ext uri="{FF2B5EF4-FFF2-40B4-BE49-F238E27FC236}">
                      <a16:creationId xmlns:a16="http://schemas.microsoft.com/office/drawing/2014/main" id="{7DBAACF4-B060-2D57-0E55-FEE1BF2A97BE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4344;p38">
                  <a:extLst>
                    <a:ext uri="{FF2B5EF4-FFF2-40B4-BE49-F238E27FC236}">
                      <a16:creationId xmlns:a16="http://schemas.microsoft.com/office/drawing/2014/main" id="{DC2E99BB-12E5-3A11-B2ED-C17D9F3F7FA4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4345;p38">
                  <a:extLst>
                    <a:ext uri="{FF2B5EF4-FFF2-40B4-BE49-F238E27FC236}">
                      <a16:creationId xmlns:a16="http://schemas.microsoft.com/office/drawing/2014/main" id="{02B36D01-3B60-36F2-D2FD-5384D66B0807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4346;p38">
                  <a:extLst>
                    <a:ext uri="{FF2B5EF4-FFF2-40B4-BE49-F238E27FC236}">
                      <a16:creationId xmlns:a16="http://schemas.microsoft.com/office/drawing/2014/main" id="{B597C08E-C3DC-C11C-42C1-D74F4949BCF3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4347;p38">
                  <a:extLst>
                    <a:ext uri="{FF2B5EF4-FFF2-40B4-BE49-F238E27FC236}">
                      <a16:creationId xmlns:a16="http://schemas.microsoft.com/office/drawing/2014/main" id="{304E2DF7-4618-D398-872C-3FA89C481BD9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4348;p38">
                  <a:extLst>
                    <a:ext uri="{FF2B5EF4-FFF2-40B4-BE49-F238E27FC236}">
                      <a16:creationId xmlns:a16="http://schemas.microsoft.com/office/drawing/2014/main" id="{B4E72871-3126-AAF4-7DAD-08449E4521E6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4349;p38">
                  <a:extLst>
                    <a:ext uri="{FF2B5EF4-FFF2-40B4-BE49-F238E27FC236}">
                      <a16:creationId xmlns:a16="http://schemas.microsoft.com/office/drawing/2014/main" id="{941AA058-6FD7-A913-2E72-B8C64E5D8A7C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4350;p38">
                  <a:extLst>
                    <a:ext uri="{FF2B5EF4-FFF2-40B4-BE49-F238E27FC236}">
                      <a16:creationId xmlns:a16="http://schemas.microsoft.com/office/drawing/2014/main" id="{752A7292-DD06-AA51-94F3-3E687BDA2AA1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4351;p38">
                  <a:extLst>
                    <a:ext uri="{FF2B5EF4-FFF2-40B4-BE49-F238E27FC236}">
                      <a16:creationId xmlns:a16="http://schemas.microsoft.com/office/drawing/2014/main" id="{36A58B43-5C86-F54F-0DFC-C47F25A29904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4352;p38">
                  <a:extLst>
                    <a:ext uri="{FF2B5EF4-FFF2-40B4-BE49-F238E27FC236}">
                      <a16:creationId xmlns:a16="http://schemas.microsoft.com/office/drawing/2014/main" id="{A3B73570-B581-7D9C-9224-7B097036F1AC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4353;p38">
                  <a:extLst>
                    <a:ext uri="{FF2B5EF4-FFF2-40B4-BE49-F238E27FC236}">
                      <a16:creationId xmlns:a16="http://schemas.microsoft.com/office/drawing/2014/main" id="{5BDEBFFB-9FAA-CB81-4A62-11F2A660F7AB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4354;p38">
                  <a:extLst>
                    <a:ext uri="{FF2B5EF4-FFF2-40B4-BE49-F238E27FC236}">
                      <a16:creationId xmlns:a16="http://schemas.microsoft.com/office/drawing/2014/main" id="{EFD752FE-4927-778E-B930-1CE99E4F1294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4355;p38">
                  <a:extLst>
                    <a:ext uri="{FF2B5EF4-FFF2-40B4-BE49-F238E27FC236}">
                      <a16:creationId xmlns:a16="http://schemas.microsoft.com/office/drawing/2014/main" id="{924A49A9-D12E-D151-043D-9F79E095F1D9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4356;p38">
                  <a:extLst>
                    <a:ext uri="{FF2B5EF4-FFF2-40B4-BE49-F238E27FC236}">
                      <a16:creationId xmlns:a16="http://schemas.microsoft.com/office/drawing/2014/main" id="{FD141147-D875-E969-5393-D62E67F2F1CA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4357;p38">
                  <a:extLst>
                    <a:ext uri="{FF2B5EF4-FFF2-40B4-BE49-F238E27FC236}">
                      <a16:creationId xmlns:a16="http://schemas.microsoft.com/office/drawing/2014/main" id="{D5CE4794-4892-7F72-F2A5-09C16B5241E8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4358;p38">
                  <a:extLst>
                    <a:ext uri="{FF2B5EF4-FFF2-40B4-BE49-F238E27FC236}">
                      <a16:creationId xmlns:a16="http://schemas.microsoft.com/office/drawing/2014/main" id="{EB992D08-925B-0E2E-C382-FD9379BA5A57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4359;p38">
                  <a:extLst>
                    <a:ext uri="{FF2B5EF4-FFF2-40B4-BE49-F238E27FC236}">
                      <a16:creationId xmlns:a16="http://schemas.microsoft.com/office/drawing/2014/main" id="{506BA50E-E73C-98B8-E1FF-F57FAA544D79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4360;p38">
                  <a:extLst>
                    <a:ext uri="{FF2B5EF4-FFF2-40B4-BE49-F238E27FC236}">
                      <a16:creationId xmlns:a16="http://schemas.microsoft.com/office/drawing/2014/main" id="{8045D5C2-B4CA-7ADB-857B-A38AD24274F9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4361;p38">
                  <a:extLst>
                    <a:ext uri="{FF2B5EF4-FFF2-40B4-BE49-F238E27FC236}">
                      <a16:creationId xmlns:a16="http://schemas.microsoft.com/office/drawing/2014/main" id="{DBF23D4F-086B-1664-7A02-FD2D434CC669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4362;p38">
                  <a:extLst>
                    <a:ext uri="{FF2B5EF4-FFF2-40B4-BE49-F238E27FC236}">
                      <a16:creationId xmlns:a16="http://schemas.microsoft.com/office/drawing/2014/main" id="{E7C71207-3285-904B-C8C4-C188483F4EC7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4363;p38">
                  <a:extLst>
                    <a:ext uri="{FF2B5EF4-FFF2-40B4-BE49-F238E27FC236}">
                      <a16:creationId xmlns:a16="http://schemas.microsoft.com/office/drawing/2014/main" id="{9C53D063-5C3D-D3BA-3A42-A253A10B1357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4364;p38">
                  <a:extLst>
                    <a:ext uri="{FF2B5EF4-FFF2-40B4-BE49-F238E27FC236}">
                      <a16:creationId xmlns:a16="http://schemas.microsoft.com/office/drawing/2014/main" id="{383AC063-81C0-F24A-1B8C-5E61D37384E3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4365;p38">
                  <a:extLst>
                    <a:ext uri="{FF2B5EF4-FFF2-40B4-BE49-F238E27FC236}">
                      <a16:creationId xmlns:a16="http://schemas.microsoft.com/office/drawing/2014/main" id="{C2DD8827-617F-BE91-685B-1B57F0337F75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4366;p38">
                  <a:extLst>
                    <a:ext uri="{FF2B5EF4-FFF2-40B4-BE49-F238E27FC236}">
                      <a16:creationId xmlns:a16="http://schemas.microsoft.com/office/drawing/2014/main" id="{7E6DCD8D-388E-5E04-5031-EAE7DF2771BF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4367;p38">
                  <a:extLst>
                    <a:ext uri="{FF2B5EF4-FFF2-40B4-BE49-F238E27FC236}">
                      <a16:creationId xmlns:a16="http://schemas.microsoft.com/office/drawing/2014/main" id="{7AA86E8A-0F1F-FCB5-F3DD-06E33C068E30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4368;p38">
                  <a:extLst>
                    <a:ext uri="{FF2B5EF4-FFF2-40B4-BE49-F238E27FC236}">
                      <a16:creationId xmlns:a16="http://schemas.microsoft.com/office/drawing/2014/main" id="{0C33E264-7C2F-B440-2687-547A42E3D081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4369;p38">
                  <a:extLst>
                    <a:ext uri="{FF2B5EF4-FFF2-40B4-BE49-F238E27FC236}">
                      <a16:creationId xmlns:a16="http://schemas.microsoft.com/office/drawing/2014/main" id="{C90C8299-F83F-23E8-8DE9-984E6F58DAA2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4370;p38">
                  <a:extLst>
                    <a:ext uri="{FF2B5EF4-FFF2-40B4-BE49-F238E27FC236}">
                      <a16:creationId xmlns:a16="http://schemas.microsoft.com/office/drawing/2014/main" id="{19EACEC0-FB87-017D-A255-8D2D6003412D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4371;p38">
                  <a:extLst>
                    <a:ext uri="{FF2B5EF4-FFF2-40B4-BE49-F238E27FC236}">
                      <a16:creationId xmlns:a16="http://schemas.microsoft.com/office/drawing/2014/main" id="{8C2DC6CA-FED4-F8D4-248F-8B213330127B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4372;p38">
                  <a:extLst>
                    <a:ext uri="{FF2B5EF4-FFF2-40B4-BE49-F238E27FC236}">
                      <a16:creationId xmlns:a16="http://schemas.microsoft.com/office/drawing/2014/main" id="{616824E7-B312-EB21-CFA2-A6FA4866AE82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4373;p38">
                  <a:extLst>
                    <a:ext uri="{FF2B5EF4-FFF2-40B4-BE49-F238E27FC236}">
                      <a16:creationId xmlns:a16="http://schemas.microsoft.com/office/drawing/2014/main" id="{8268925E-236E-8954-0983-38C5F6127739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4374;p38">
                  <a:extLst>
                    <a:ext uri="{FF2B5EF4-FFF2-40B4-BE49-F238E27FC236}">
                      <a16:creationId xmlns:a16="http://schemas.microsoft.com/office/drawing/2014/main" id="{13D77019-F268-F10C-6E81-B7BF52820DB2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4375;p38">
                  <a:extLst>
                    <a:ext uri="{FF2B5EF4-FFF2-40B4-BE49-F238E27FC236}">
                      <a16:creationId xmlns:a16="http://schemas.microsoft.com/office/drawing/2014/main" id="{74F01BFF-1D28-0B14-D036-DA1EE2302E09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4376;p38">
                  <a:extLst>
                    <a:ext uri="{FF2B5EF4-FFF2-40B4-BE49-F238E27FC236}">
                      <a16:creationId xmlns:a16="http://schemas.microsoft.com/office/drawing/2014/main" id="{E82B7028-D350-6F34-42E7-2EDD96063935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4377;p38">
                  <a:extLst>
                    <a:ext uri="{FF2B5EF4-FFF2-40B4-BE49-F238E27FC236}">
                      <a16:creationId xmlns:a16="http://schemas.microsoft.com/office/drawing/2014/main" id="{1DC4D58E-6470-1833-4ACA-5DA40521DCD8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4378;p38">
                  <a:extLst>
                    <a:ext uri="{FF2B5EF4-FFF2-40B4-BE49-F238E27FC236}">
                      <a16:creationId xmlns:a16="http://schemas.microsoft.com/office/drawing/2014/main" id="{755DBA47-C214-2ABA-6606-0CE564F3FB95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4379;p38">
                  <a:extLst>
                    <a:ext uri="{FF2B5EF4-FFF2-40B4-BE49-F238E27FC236}">
                      <a16:creationId xmlns:a16="http://schemas.microsoft.com/office/drawing/2014/main" id="{C6D09BD8-A729-704E-93A2-8ED8B869EFBD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4380;p38">
                  <a:extLst>
                    <a:ext uri="{FF2B5EF4-FFF2-40B4-BE49-F238E27FC236}">
                      <a16:creationId xmlns:a16="http://schemas.microsoft.com/office/drawing/2014/main" id="{54769FA7-1FFD-E82D-DF60-F266A7308D88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4381;p38">
                  <a:extLst>
                    <a:ext uri="{FF2B5EF4-FFF2-40B4-BE49-F238E27FC236}">
                      <a16:creationId xmlns:a16="http://schemas.microsoft.com/office/drawing/2014/main" id="{76041DCD-2F9D-2EAB-6442-F4754B157ADF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4382;p38">
                  <a:extLst>
                    <a:ext uri="{FF2B5EF4-FFF2-40B4-BE49-F238E27FC236}">
                      <a16:creationId xmlns:a16="http://schemas.microsoft.com/office/drawing/2014/main" id="{DF337D8F-CD4A-36B7-107F-768905EA1A82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4383;p38">
                  <a:extLst>
                    <a:ext uri="{FF2B5EF4-FFF2-40B4-BE49-F238E27FC236}">
                      <a16:creationId xmlns:a16="http://schemas.microsoft.com/office/drawing/2014/main" id="{B7A6C0DD-9339-1731-B9F6-92D838A933AA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4384;p38">
                  <a:extLst>
                    <a:ext uri="{FF2B5EF4-FFF2-40B4-BE49-F238E27FC236}">
                      <a16:creationId xmlns:a16="http://schemas.microsoft.com/office/drawing/2014/main" id="{90D27185-10C1-6A16-DA11-E9385B9CE1A7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4385;p38">
                  <a:extLst>
                    <a:ext uri="{FF2B5EF4-FFF2-40B4-BE49-F238E27FC236}">
                      <a16:creationId xmlns:a16="http://schemas.microsoft.com/office/drawing/2014/main" id="{FC74A73E-3118-0C1B-F0B9-88BFF2D92958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4386;p38">
                <a:extLst>
                  <a:ext uri="{FF2B5EF4-FFF2-40B4-BE49-F238E27FC236}">
                    <a16:creationId xmlns:a16="http://schemas.microsoft.com/office/drawing/2014/main" id="{7E5D9A28-2872-F3F8-D09A-E701DCE8CA73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72" name="Google Shape;4387;p38">
                  <a:extLst>
                    <a:ext uri="{FF2B5EF4-FFF2-40B4-BE49-F238E27FC236}">
                      <a16:creationId xmlns:a16="http://schemas.microsoft.com/office/drawing/2014/main" id="{80364FF6-0D4C-5C6D-5F30-2A19D36C0B00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76" name="Google Shape;4388;p38">
                    <a:extLst>
                      <a:ext uri="{FF2B5EF4-FFF2-40B4-BE49-F238E27FC236}">
                        <a16:creationId xmlns:a16="http://schemas.microsoft.com/office/drawing/2014/main" id="{944728BE-914B-177B-6E75-19B5115B7174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" name="Google Shape;4389;p38">
                    <a:extLst>
                      <a:ext uri="{FF2B5EF4-FFF2-40B4-BE49-F238E27FC236}">
                        <a16:creationId xmlns:a16="http://schemas.microsoft.com/office/drawing/2014/main" id="{DCCE919F-6C96-D2D0-005F-CE9561087197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4390;p38">
                    <a:extLst>
                      <a:ext uri="{FF2B5EF4-FFF2-40B4-BE49-F238E27FC236}">
                        <a16:creationId xmlns:a16="http://schemas.microsoft.com/office/drawing/2014/main" id="{407D53A1-C7CA-7F7F-E59B-1A924056FFD2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4391;p38">
                    <a:extLst>
                      <a:ext uri="{FF2B5EF4-FFF2-40B4-BE49-F238E27FC236}">
                        <a16:creationId xmlns:a16="http://schemas.microsoft.com/office/drawing/2014/main" id="{6663F7FD-488C-0A58-5A20-81DBF21E23D3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4392;p38">
                    <a:extLst>
                      <a:ext uri="{FF2B5EF4-FFF2-40B4-BE49-F238E27FC236}">
                        <a16:creationId xmlns:a16="http://schemas.microsoft.com/office/drawing/2014/main" id="{779778FE-DF24-9B8F-E48C-6E5E79B8A981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3" name="Google Shape;4393;p38">
                  <a:extLst>
                    <a:ext uri="{FF2B5EF4-FFF2-40B4-BE49-F238E27FC236}">
                      <a16:creationId xmlns:a16="http://schemas.microsoft.com/office/drawing/2014/main" id="{C171B9C3-AE9F-416B-6CEC-41812015C91C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4394;p38">
                  <a:extLst>
                    <a:ext uri="{FF2B5EF4-FFF2-40B4-BE49-F238E27FC236}">
                      <a16:creationId xmlns:a16="http://schemas.microsoft.com/office/drawing/2014/main" id="{D21D529B-326F-9CB7-E3E0-62B825A0FD5E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4395;p38">
                  <a:extLst>
                    <a:ext uri="{FF2B5EF4-FFF2-40B4-BE49-F238E27FC236}">
                      <a16:creationId xmlns:a16="http://schemas.microsoft.com/office/drawing/2014/main" id="{B0979951-2769-D3BE-D0B0-472CFB13707D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4" name="Google Shape;4396;p38">
              <a:extLst>
                <a:ext uri="{FF2B5EF4-FFF2-40B4-BE49-F238E27FC236}">
                  <a16:creationId xmlns:a16="http://schemas.microsoft.com/office/drawing/2014/main" id="{F9D77120-6290-523F-3E37-8FBFAE3DF77B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97;p38">
              <a:extLst>
                <a:ext uri="{FF2B5EF4-FFF2-40B4-BE49-F238E27FC236}">
                  <a16:creationId xmlns:a16="http://schemas.microsoft.com/office/drawing/2014/main" id="{194DF82C-5C6A-6FCF-6E4B-6DA52A666CFA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98;p38">
              <a:extLst>
                <a:ext uri="{FF2B5EF4-FFF2-40B4-BE49-F238E27FC236}">
                  <a16:creationId xmlns:a16="http://schemas.microsoft.com/office/drawing/2014/main" id="{B0D4BE66-BC40-2A27-FBDC-AD15DFBCD050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399;p38">
              <a:extLst>
                <a:ext uri="{FF2B5EF4-FFF2-40B4-BE49-F238E27FC236}">
                  <a16:creationId xmlns:a16="http://schemas.microsoft.com/office/drawing/2014/main" id="{AE45F32A-5DCB-714D-480A-1BC4E5009B3F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400;p38">
              <a:extLst>
                <a:ext uri="{FF2B5EF4-FFF2-40B4-BE49-F238E27FC236}">
                  <a16:creationId xmlns:a16="http://schemas.microsoft.com/office/drawing/2014/main" id="{29192263-82B8-2557-AA14-64B6DB5A90E4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401;p38">
              <a:extLst>
                <a:ext uri="{FF2B5EF4-FFF2-40B4-BE49-F238E27FC236}">
                  <a16:creationId xmlns:a16="http://schemas.microsoft.com/office/drawing/2014/main" id="{26401FFF-D72D-3BA7-FB2B-45E29FFC741E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30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A4D10B-D463-2A27-5784-95CC58D73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9" r="12500"/>
          <a:stretch/>
        </p:blipFill>
        <p:spPr bwMode="auto">
          <a:xfrm>
            <a:off x="-1" y="0"/>
            <a:ext cx="12545289" cy="6276567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F310FC-353F-C9F3-AD04-4130B1E919B6}"/>
              </a:ext>
            </a:extLst>
          </p:cNvPr>
          <p:cNvSpPr txBox="1">
            <a:spLocks/>
          </p:cNvSpPr>
          <p:nvPr/>
        </p:nvSpPr>
        <p:spPr>
          <a:xfrm>
            <a:off x="350836" y="-170040"/>
            <a:ext cx="5181600" cy="629559"/>
          </a:xfrm>
          <a:prstGeom prst="rect">
            <a:avLst/>
          </a:prstGeom>
        </p:spPr>
        <p:txBody>
          <a:bodyPr vert="horz" lIns="91440" tIns="54864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highlight>
                  <a:srgbClr val="2791C5"/>
                </a:highlight>
              </a:rPr>
              <a:t>Azure Cognitive Services</a:t>
            </a:r>
            <a:endParaRPr lang="en-US" sz="2800" dirty="0">
              <a:solidFill>
                <a:srgbClr val="2B5B50"/>
              </a:solidFill>
              <a:highlight>
                <a:srgbClr val="2791C5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574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55F561-B676-1C8D-13A1-990C712F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6184223" cy="5565412"/>
          </a:xfrm>
        </p:spPr>
        <p:txBody>
          <a:bodyPr>
            <a:normAutofit/>
          </a:bodyPr>
          <a:lstStyle/>
          <a:p>
            <a:r>
              <a:rPr lang="en-US" sz="3200" dirty="0"/>
              <a:t>Cloud-based services with</a:t>
            </a:r>
            <a:br>
              <a:rPr lang="en-US" sz="3200" dirty="0"/>
            </a:br>
            <a:r>
              <a:rPr lang="en-US" sz="3200" dirty="0"/>
              <a:t>REST APIs and client library SDKs available to help you build cognitive intelligence into your applications</a:t>
            </a:r>
            <a:endParaRPr lang="en-IN" sz="3200" dirty="0"/>
          </a:p>
        </p:txBody>
      </p:sp>
      <p:grpSp>
        <p:nvGrpSpPr>
          <p:cNvPr id="5" name="Google Shape;2322;p37">
            <a:extLst>
              <a:ext uri="{FF2B5EF4-FFF2-40B4-BE49-F238E27FC236}">
                <a16:creationId xmlns:a16="http://schemas.microsoft.com/office/drawing/2014/main" id="{A07E4E72-041E-2805-69AD-05C61E70A25C}"/>
              </a:ext>
            </a:extLst>
          </p:cNvPr>
          <p:cNvGrpSpPr/>
          <p:nvPr/>
        </p:nvGrpSpPr>
        <p:grpSpPr>
          <a:xfrm>
            <a:off x="8469896" y="1848778"/>
            <a:ext cx="2431069" cy="2598106"/>
            <a:chOff x="1926580" y="602477"/>
            <a:chExt cx="4456273" cy="4762466"/>
          </a:xfrm>
        </p:grpSpPr>
        <p:sp>
          <p:nvSpPr>
            <p:cNvPr id="6" name="Google Shape;2323;p37">
              <a:extLst>
                <a:ext uri="{FF2B5EF4-FFF2-40B4-BE49-F238E27FC236}">
                  <a16:creationId xmlns:a16="http://schemas.microsoft.com/office/drawing/2014/main" id="{23B3C6E3-A232-EF49-3986-4F1BBBDF506A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324;p37">
              <a:extLst>
                <a:ext uri="{FF2B5EF4-FFF2-40B4-BE49-F238E27FC236}">
                  <a16:creationId xmlns:a16="http://schemas.microsoft.com/office/drawing/2014/main" id="{29E56FAB-2B32-B29F-66A2-0F8C3E86E4E4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325;p37">
              <a:extLst>
                <a:ext uri="{FF2B5EF4-FFF2-40B4-BE49-F238E27FC236}">
                  <a16:creationId xmlns:a16="http://schemas.microsoft.com/office/drawing/2014/main" id="{13B865E4-A149-65CA-C21D-A093D66B269C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326;p37">
              <a:extLst>
                <a:ext uri="{FF2B5EF4-FFF2-40B4-BE49-F238E27FC236}">
                  <a16:creationId xmlns:a16="http://schemas.microsoft.com/office/drawing/2014/main" id="{FBED5C9E-638D-359F-831F-4AEF2FF91C30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327;p37">
              <a:extLst>
                <a:ext uri="{FF2B5EF4-FFF2-40B4-BE49-F238E27FC236}">
                  <a16:creationId xmlns:a16="http://schemas.microsoft.com/office/drawing/2014/main" id="{A3732582-9F7F-E32F-AE72-05C42D059164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328;p37">
              <a:extLst>
                <a:ext uri="{FF2B5EF4-FFF2-40B4-BE49-F238E27FC236}">
                  <a16:creationId xmlns:a16="http://schemas.microsoft.com/office/drawing/2014/main" id="{495F7A8F-C390-D392-ED99-5EE52B1F5913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329;p37">
              <a:extLst>
                <a:ext uri="{FF2B5EF4-FFF2-40B4-BE49-F238E27FC236}">
                  <a16:creationId xmlns:a16="http://schemas.microsoft.com/office/drawing/2014/main" id="{8181C640-4571-40B0-7E7C-A8BFA63B48A4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330;p37">
              <a:extLst>
                <a:ext uri="{FF2B5EF4-FFF2-40B4-BE49-F238E27FC236}">
                  <a16:creationId xmlns:a16="http://schemas.microsoft.com/office/drawing/2014/main" id="{9B5831A5-396F-CE92-757B-3874A89D59F5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331;p37">
              <a:extLst>
                <a:ext uri="{FF2B5EF4-FFF2-40B4-BE49-F238E27FC236}">
                  <a16:creationId xmlns:a16="http://schemas.microsoft.com/office/drawing/2014/main" id="{C132D62D-C3E1-B953-24EE-0CF9DC0CBFC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2;p37">
              <a:extLst>
                <a:ext uri="{FF2B5EF4-FFF2-40B4-BE49-F238E27FC236}">
                  <a16:creationId xmlns:a16="http://schemas.microsoft.com/office/drawing/2014/main" id="{0B741003-4CD3-AF76-7AA1-9A2984631EBC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33;p37">
              <a:extLst>
                <a:ext uri="{FF2B5EF4-FFF2-40B4-BE49-F238E27FC236}">
                  <a16:creationId xmlns:a16="http://schemas.microsoft.com/office/drawing/2014/main" id="{0A49A0D5-A746-C5A9-A969-40D256B83C8B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334;p37">
              <a:extLst>
                <a:ext uri="{FF2B5EF4-FFF2-40B4-BE49-F238E27FC236}">
                  <a16:creationId xmlns:a16="http://schemas.microsoft.com/office/drawing/2014/main" id="{FDF33116-F1AD-7AEE-B6AC-7E766893E23F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335;p37">
              <a:extLst>
                <a:ext uri="{FF2B5EF4-FFF2-40B4-BE49-F238E27FC236}">
                  <a16:creationId xmlns:a16="http://schemas.microsoft.com/office/drawing/2014/main" id="{4516EAEC-C9F6-3773-C9DE-87E88C1F2AE8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336;p37">
              <a:extLst>
                <a:ext uri="{FF2B5EF4-FFF2-40B4-BE49-F238E27FC236}">
                  <a16:creationId xmlns:a16="http://schemas.microsoft.com/office/drawing/2014/main" id="{E3B45A77-2AE0-EADC-6D13-521684A3255F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337;p37">
              <a:extLst>
                <a:ext uri="{FF2B5EF4-FFF2-40B4-BE49-F238E27FC236}">
                  <a16:creationId xmlns:a16="http://schemas.microsoft.com/office/drawing/2014/main" id="{4B60A31D-1133-D9AC-21ED-4081E5DC10E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338;p37">
              <a:extLst>
                <a:ext uri="{FF2B5EF4-FFF2-40B4-BE49-F238E27FC236}">
                  <a16:creationId xmlns:a16="http://schemas.microsoft.com/office/drawing/2014/main" id="{75865E5B-E33F-42F8-6CB6-8143518A9390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339;p37">
              <a:extLst>
                <a:ext uri="{FF2B5EF4-FFF2-40B4-BE49-F238E27FC236}">
                  <a16:creationId xmlns:a16="http://schemas.microsoft.com/office/drawing/2014/main" id="{2CE72D36-EFF3-908F-70AA-662BEED0291D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40;p37">
              <a:extLst>
                <a:ext uri="{FF2B5EF4-FFF2-40B4-BE49-F238E27FC236}">
                  <a16:creationId xmlns:a16="http://schemas.microsoft.com/office/drawing/2014/main" id="{AB846A4D-8FC6-B0A7-E0E0-9CDAB966BA19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341;p37">
              <a:extLst>
                <a:ext uri="{FF2B5EF4-FFF2-40B4-BE49-F238E27FC236}">
                  <a16:creationId xmlns:a16="http://schemas.microsoft.com/office/drawing/2014/main" id="{6D7227F6-81D3-B3C8-BCF9-DFAA44B20EAF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42;p37">
              <a:extLst>
                <a:ext uri="{FF2B5EF4-FFF2-40B4-BE49-F238E27FC236}">
                  <a16:creationId xmlns:a16="http://schemas.microsoft.com/office/drawing/2014/main" id="{4530BE3F-148E-F61D-431E-5653CE9BD0EA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43;p37">
              <a:extLst>
                <a:ext uri="{FF2B5EF4-FFF2-40B4-BE49-F238E27FC236}">
                  <a16:creationId xmlns:a16="http://schemas.microsoft.com/office/drawing/2014/main" id="{5EA868A5-7598-0926-13F6-D669C2AEF055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44;p37">
              <a:extLst>
                <a:ext uri="{FF2B5EF4-FFF2-40B4-BE49-F238E27FC236}">
                  <a16:creationId xmlns:a16="http://schemas.microsoft.com/office/drawing/2014/main" id="{18CE66F0-EEA0-B9BF-4DAB-3647A9F9DCBB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45;p37">
              <a:extLst>
                <a:ext uri="{FF2B5EF4-FFF2-40B4-BE49-F238E27FC236}">
                  <a16:creationId xmlns:a16="http://schemas.microsoft.com/office/drawing/2014/main" id="{6D86FDC0-DA23-3BEB-3CAE-F115D5F285AF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46;p37">
              <a:extLst>
                <a:ext uri="{FF2B5EF4-FFF2-40B4-BE49-F238E27FC236}">
                  <a16:creationId xmlns:a16="http://schemas.microsoft.com/office/drawing/2014/main" id="{1F76B7DA-08C2-140A-EB41-7C21A8C29606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47;p37">
              <a:extLst>
                <a:ext uri="{FF2B5EF4-FFF2-40B4-BE49-F238E27FC236}">
                  <a16:creationId xmlns:a16="http://schemas.microsoft.com/office/drawing/2014/main" id="{37F36E7E-10D7-B17D-D91F-3CAFB32BA997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48;p37">
              <a:extLst>
                <a:ext uri="{FF2B5EF4-FFF2-40B4-BE49-F238E27FC236}">
                  <a16:creationId xmlns:a16="http://schemas.microsoft.com/office/drawing/2014/main" id="{6F6B122A-E7A3-B9D3-5B19-514D0429199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349;p37">
              <a:extLst>
                <a:ext uri="{FF2B5EF4-FFF2-40B4-BE49-F238E27FC236}">
                  <a16:creationId xmlns:a16="http://schemas.microsoft.com/office/drawing/2014/main" id="{F691154A-8A01-E0BD-BC2B-EAF625E8DF13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350;p37">
              <a:extLst>
                <a:ext uri="{FF2B5EF4-FFF2-40B4-BE49-F238E27FC236}">
                  <a16:creationId xmlns:a16="http://schemas.microsoft.com/office/drawing/2014/main" id="{9ABF1407-9C2C-8387-8C5C-997417F0C4DD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351;p37">
              <a:extLst>
                <a:ext uri="{FF2B5EF4-FFF2-40B4-BE49-F238E27FC236}">
                  <a16:creationId xmlns:a16="http://schemas.microsoft.com/office/drawing/2014/main" id="{AFAAC920-2A2A-A074-612B-DFC1C27354E1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352;p37">
              <a:extLst>
                <a:ext uri="{FF2B5EF4-FFF2-40B4-BE49-F238E27FC236}">
                  <a16:creationId xmlns:a16="http://schemas.microsoft.com/office/drawing/2014/main" id="{27FC0629-C988-5074-9D5A-0E03A88433FB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353;p37">
              <a:extLst>
                <a:ext uri="{FF2B5EF4-FFF2-40B4-BE49-F238E27FC236}">
                  <a16:creationId xmlns:a16="http://schemas.microsoft.com/office/drawing/2014/main" id="{AE6FBF1B-F6E0-C28A-33DD-AF7D0E5ED9D2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354;p37">
              <a:extLst>
                <a:ext uri="{FF2B5EF4-FFF2-40B4-BE49-F238E27FC236}">
                  <a16:creationId xmlns:a16="http://schemas.microsoft.com/office/drawing/2014/main" id="{D18DEC90-8B62-35B3-F8AB-2E0D029E7D2D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355;p37">
              <a:extLst>
                <a:ext uri="{FF2B5EF4-FFF2-40B4-BE49-F238E27FC236}">
                  <a16:creationId xmlns:a16="http://schemas.microsoft.com/office/drawing/2014/main" id="{CDF7A2FD-8460-937B-2D76-2B0FF602786A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356;p37">
              <a:extLst>
                <a:ext uri="{FF2B5EF4-FFF2-40B4-BE49-F238E27FC236}">
                  <a16:creationId xmlns:a16="http://schemas.microsoft.com/office/drawing/2014/main" id="{F9A8B9E4-7B54-DF7E-01A6-2B07F9307F43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357;p37">
              <a:extLst>
                <a:ext uri="{FF2B5EF4-FFF2-40B4-BE49-F238E27FC236}">
                  <a16:creationId xmlns:a16="http://schemas.microsoft.com/office/drawing/2014/main" id="{FE369CA7-B5C8-227E-2B59-DB8F3FED8A0C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358;p37">
              <a:extLst>
                <a:ext uri="{FF2B5EF4-FFF2-40B4-BE49-F238E27FC236}">
                  <a16:creationId xmlns:a16="http://schemas.microsoft.com/office/drawing/2014/main" id="{F2E3932A-4965-E17A-F095-16090B297351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359;p37">
              <a:extLst>
                <a:ext uri="{FF2B5EF4-FFF2-40B4-BE49-F238E27FC236}">
                  <a16:creationId xmlns:a16="http://schemas.microsoft.com/office/drawing/2014/main" id="{3A04CFA0-A700-FDD2-8C48-34EE512DE62F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360;p37">
              <a:extLst>
                <a:ext uri="{FF2B5EF4-FFF2-40B4-BE49-F238E27FC236}">
                  <a16:creationId xmlns:a16="http://schemas.microsoft.com/office/drawing/2014/main" id="{A52EDCC7-DCD8-7C1F-3F9E-081CC05750A3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361;p37">
              <a:extLst>
                <a:ext uri="{FF2B5EF4-FFF2-40B4-BE49-F238E27FC236}">
                  <a16:creationId xmlns:a16="http://schemas.microsoft.com/office/drawing/2014/main" id="{9BFC4E66-4D35-8166-AF13-DFA705AFC1A5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362;p37">
              <a:extLst>
                <a:ext uri="{FF2B5EF4-FFF2-40B4-BE49-F238E27FC236}">
                  <a16:creationId xmlns:a16="http://schemas.microsoft.com/office/drawing/2014/main" id="{E5505F85-095F-885F-5116-7797A7F2DB86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363;p37">
              <a:extLst>
                <a:ext uri="{FF2B5EF4-FFF2-40B4-BE49-F238E27FC236}">
                  <a16:creationId xmlns:a16="http://schemas.microsoft.com/office/drawing/2014/main" id="{33CD6F70-CF69-5E06-06F7-BDC769290AFF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364;p37">
              <a:extLst>
                <a:ext uri="{FF2B5EF4-FFF2-40B4-BE49-F238E27FC236}">
                  <a16:creationId xmlns:a16="http://schemas.microsoft.com/office/drawing/2014/main" id="{E1ECEA57-C3BA-A11C-8AA5-2F7ED3574D2B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365;p37">
              <a:extLst>
                <a:ext uri="{FF2B5EF4-FFF2-40B4-BE49-F238E27FC236}">
                  <a16:creationId xmlns:a16="http://schemas.microsoft.com/office/drawing/2014/main" id="{5A15B6C4-B104-D728-B31E-A5B824DA8CCE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366;p37">
              <a:extLst>
                <a:ext uri="{FF2B5EF4-FFF2-40B4-BE49-F238E27FC236}">
                  <a16:creationId xmlns:a16="http://schemas.microsoft.com/office/drawing/2014/main" id="{4F2FCA84-17FE-7213-E702-15F9400EC9FF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367;p37">
              <a:extLst>
                <a:ext uri="{FF2B5EF4-FFF2-40B4-BE49-F238E27FC236}">
                  <a16:creationId xmlns:a16="http://schemas.microsoft.com/office/drawing/2014/main" id="{FBB70033-3787-BACE-8655-98FBDB5FBD6A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368;p37">
              <a:extLst>
                <a:ext uri="{FF2B5EF4-FFF2-40B4-BE49-F238E27FC236}">
                  <a16:creationId xmlns:a16="http://schemas.microsoft.com/office/drawing/2014/main" id="{C04D28D5-1AB8-F161-A884-6680140A216D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69;p37">
              <a:extLst>
                <a:ext uri="{FF2B5EF4-FFF2-40B4-BE49-F238E27FC236}">
                  <a16:creationId xmlns:a16="http://schemas.microsoft.com/office/drawing/2014/main" id="{93B467A6-4F38-9DD0-DDDB-069C97D4A9C9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370;p37">
              <a:extLst>
                <a:ext uri="{FF2B5EF4-FFF2-40B4-BE49-F238E27FC236}">
                  <a16:creationId xmlns:a16="http://schemas.microsoft.com/office/drawing/2014/main" id="{10057818-7DF4-72B0-5553-94CE3254206F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371;p37">
              <a:extLst>
                <a:ext uri="{FF2B5EF4-FFF2-40B4-BE49-F238E27FC236}">
                  <a16:creationId xmlns:a16="http://schemas.microsoft.com/office/drawing/2014/main" id="{6EA99AEC-39E0-471A-187B-7A87F7376A1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72;p37">
              <a:extLst>
                <a:ext uri="{FF2B5EF4-FFF2-40B4-BE49-F238E27FC236}">
                  <a16:creationId xmlns:a16="http://schemas.microsoft.com/office/drawing/2014/main" id="{B25B4EC5-F89C-D86D-6016-C9FBF0E40CAB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373;p37">
              <a:extLst>
                <a:ext uri="{FF2B5EF4-FFF2-40B4-BE49-F238E27FC236}">
                  <a16:creationId xmlns:a16="http://schemas.microsoft.com/office/drawing/2014/main" id="{1C978E58-CF5F-BC1C-61F6-A6E91E3FBFB5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374;p37">
              <a:extLst>
                <a:ext uri="{FF2B5EF4-FFF2-40B4-BE49-F238E27FC236}">
                  <a16:creationId xmlns:a16="http://schemas.microsoft.com/office/drawing/2014/main" id="{B748D3C5-62F2-7D66-8EC1-4287DDE76D98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75;p37">
              <a:extLst>
                <a:ext uri="{FF2B5EF4-FFF2-40B4-BE49-F238E27FC236}">
                  <a16:creationId xmlns:a16="http://schemas.microsoft.com/office/drawing/2014/main" id="{897A78BB-EC54-4FF7-4CC7-9D62AD81AB9C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376;p37">
              <a:extLst>
                <a:ext uri="{FF2B5EF4-FFF2-40B4-BE49-F238E27FC236}">
                  <a16:creationId xmlns:a16="http://schemas.microsoft.com/office/drawing/2014/main" id="{8C58C3C7-86EF-3F3E-0184-7BA7213A7A25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77;p37">
              <a:extLst>
                <a:ext uri="{FF2B5EF4-FFF2-40B4-BE49-F238E27FC236}">
                  <a16:creationId xmlns:a16="http://schemas.microsoft.com/office/drawing/2014/main" id="{65A27225-F492-C493-F69A-D38C50B7AD1F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378;p37">
              <a:extLst>
                <a:ext uri="{FF2B5EF4-FFF2-40B4-BE49-F238E27FC236}">
                  <a16:creationId xmlns:a16="http://schemas.microsoft.com/office/drawing/2014/main" id="{B79A9FA6-1ABD-0EB9-A3F2-1EB88150E621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379;p37">
              <a:extLst>
                <a:ext uri="{FF2B5EF4-FFF2-40B4-BE49-F238E27FC236}">
                  <a16:creationId xmlns:a16="http://schemas.microsoft.com/office/drawing/2014/main" id="{58BD30A0-0C1B-95E2-138E-8C6C3B72833F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380;p37">
              <a:extLst>
                <a:ext uri="{FF2B5EF4-FFF2-40B4-BE49-F238E27FC236}">
                  <a16:creationId xmlns:a16="http://schemas.microsoft.com/office/drawing/2014/main" id="{005408C8-0F28-8262-94D5-062B51905EBF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381;p37">
              <a:extLst>
                <a:ext uri="{FF2B5EF4-FFF2-40B4-BE49-F238E27FC236}">
                  <a16:creationId xmlns:a16="http://schemas.microsoft.com/office/drawing/2014/main" id="{61485B03-6819-D4D1-52C7-90E1211C498C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382;p37">
              <a:extLst>
                <a:ext uri="{FF2B5EF4-FFF2-40B4-BE49-F238E27FC236}">
                  <a16:creationId xmlns:a16="http://schemas.microsoft.com/office/drawing/2014/main" id="{8279DAA7-74AB-AF5B-C823-15BA76364F4C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383;p37">
              <a:extLst>
                <a:ext uri="{FF2B5EF4-FFF2-40B4-BE49-F238E27FC236}">
                  <a16:creationId xmlns:a16="http://schemas.microsoft.com/office/drawing/2014/main" id="{FDB783C0-FAE1-9B97-7290-28501363E072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384;p37">
              <a:extLst>
                <a:ext uri="{FF2B5EF4-FFF2-40B4-BE49-F238E27FC236}">
                  <a16:creationId xmlns:a16="http://schemas.microsoft.com/office/drawing/2014/main" id="{9CE280FB-1CFE-D346-C203-403AAF6B2D63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385;p37">
              <a:extLst>
                <a:ext uri="{FF2B5EF4-FFF2-40B4-BE49-F238E27FC236}">
                  <a16:creationId xmlns:a16="http://schemas.microsoft.com/office/drawing/2014/main" id="{40F444E0-40EA-4DAB-1FA3-0A38CE73F01E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386;p37">
              <a:extLst>
                <a:ext uri="{FF2B5EF4-FFF2-40B4-BE49-F238E27FC236}">
                  <a16:creationId xmlns:a16="http://schemas.microsoft.com/office/drawing/2014/main" id="{62D18240-08BA-18C1-0847-B7C7F23B2353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387;p37">
              <a:extLst>
                <a:ext uri="{FF2B5EF4-FFF2-40B4-BE49-F238E27FC236}">
                  <a16:creationId xmlns:a16="http://schemas.microsoft.com/office/drawing/2014/main" id="{BF0A501C-D7C8-1AB0-8848-AC9B284AC29D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388;p37">
              <a:extLst>
                <a:ext uri="{FF2B5EF4-FFF2-40B4-BE49-F238E27FC236}">
                  <a16:creationId xmlns:a16="http://schemas.microsoft.com/office/drawing/2014/main" id="{ED51E439-49AB-7310-958C-5DC0FC7B63BF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389;p37">
              <a:extLst>
                <a:ext uri="{FF2B5EF4-FFF2-40B4-BE49-F238E27FC236}">
                  <a16:creationId xmlns:a16="http://schemas.microsoft.com/office/drawing/2014/main" id="{C251D37B-A0CE-71A5-45D1-F4A529020A5B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390;p37">
              <a:extLst>
                <a:ext uri="{FF2B5EF4-FFF2-40B4-BE49-F238E27FC236}">
                  <a16:creationId xmlns:a16="http://schemas.microsoft.com/office/drawing/2014/main" id="{1C9BDA26-39F9-E89B-8C26-6CDD37C67418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391;p37">
              <a:extLst>
                <a:ext uri="{FF2B5EF4-FFF2-40B4-BE49-F238E27FC236}">
                  <a16:creationId xmlns:a16="http://schemas.microsoft.com/office/drawing/2014/main" id="{FB97EDCB-C8DB-6A03-32B2-18745E95EDA3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392;p37">
              <a:extLst>
                <a:ext uri="{FF2B5EF4-FFF2-40B4-BE49-F238E27FC236}">
                  <a16:creationId xmlns:a16="http://schemas.microsoft.com/office/drawing/2014/main" id="{2DD7A122-4D72-1D4E-23E7-766240C4B9C5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393;p37">
              <a:extLst>
                <a:ext uri="{FF2B5EF4-FFF2-40B4-BE49-F238E27FC236}">
                  <a16:creationId xmlns:a16="http://schemas.microsoft.com/office/drawing/2014/main" id="{89A11F3F-D1E1-2517-1C6F-0E56169F7E70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394;p37">
              <a:extLst>
                <a:ext uri="{FF2B5EF4-FFF2-40B4-BE49-F238E27FC236}">
                  <a16:creationId xmlns:a16="http://schemas.microsoft.com/office/drawing/2014/main" id="{8042F3C3-28DB-80D8-C4B8-F011993C2606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395;p37">
              <a:extLst>
                <a:ext uri="{FF2B5EF4-FFF2-40B4-BE49-F238E27FC236}">
                  <a16:creationId xmlns:a16="http://schemas.microsoft.com/office/drawing/2014/main" id="{709E46E6-794A-A155-BF5D-8EE08BB24111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96;p37">
              <a:extLst>
                <a:ext uri="{FF2B5EF4-FFF2-40B4-BE49-F238E27FC236}">
                  <a16:creationId xmlns:a16="http://schemas.microsoft.com/office/drawing/2014/main" id="{8E83254A-B209-65F2-3ACB-B284C9054FDF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97;p37">
              <a:extLst>
                <a:ext uri="{FF2B5EF4-FFF2-40B4-BE49-F238E27FC236}">
                  <a16:creationId xmlns:a16="http://schemas.microsoft.com/office/drawing/2014/main" id="{3FF77CDB-4AE2-7389-988C-234E8CEEFE5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398;p37">
              <a:extLst>
                <a:ext uri="{FF2B5EF4-FFF2-40B4-BE49-F238E27FC236}">
                  <a16:creationId xmlns:a16="http://schemas.microsoft.com/office/drawing/2014/main" id="{10975207-92C8-E6DC-81E2-25673A24858C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399;p37">
              <a:extLst>
                <a:ext uri="{FF2B5EF4-FFF2-40B4-BE49-F238E27FC236}">
                  <a16:creationId xmlns:a16="http://schemas.microsoft.com/office/drawing/2014/main" id="{B19F8C0C-BD33-180E-C974-37681148668C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400;p37">
              <a:extLst>
                <a:ext uri="{FF2B5EF4-FFF2-40B4-BE49-F238E27FC236}">
                  <a16:creationId xmlns:a16="http://schemas.microsoft.com/office/drawing/2014/main" id="{C9859EBC-E6D5-F109-B5B0-A85F88EB9307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401;p37">
              <a:extLst>
                <a:ext uri="{FF2B5EF4-FFF2-40B4-BE49-F238E27FC236}">
                  <a16:creationId xmlns:a16="http://schemas.microsoft.com/office/drawing/2014/main" id="{F0138563-8CD7-F3E3-D6C0-EE73EDBAA20B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402;p37">
              <a:extLst>
                <a:ext uri="{FF2B5EF4-FFF2-40B4-BE49-F238E27FC236}">
                  <a16:creationId xmlns:a16="http://schemas.microsoft.com/office/drawing/2014/main" id="{0D44401D-1914-3684-A135-AE7A2A48D020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403;p37">
              <a:extLst>
                <a:ext uri="{FF2B5EF4-FFF2-40B4-BE49-F238E27FC236}">
                  <a16:creationId xmlns:a16="http://schemas.microsoft.com/office/drawing/2014/main" id="{DADCE6AD-2A00-EB94-BA14-9A5BA06FBB7C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404;p37">
              <a:extLst>
                <a:ext uri="{FF2B5EF4-FFF2-40B4-BE49-F238E27FC236}">
                  <a16:creationId xmlns:a16="http://schemas.microsoft.com/office/drawing/2014/main" id="{1BAC0347-44D3-AB4F-5331-976F2FFA25A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405;p37">
              <a:extLst>
                <a:ext uri="{FF2B5EF4-FFF2-40B4-BE49-F238E27FC236}">
                  <a16:creationId xmlns:a16="http://schemas.microsoft.com/office/drawing/2014/main" id="{75843A80-C1DB-EBE4-71DC-844D17EFB8AC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406;p37">
              <a:extLst>
                <a:ext uri="{FF2B5EF4-FFF2-40B4-BE49-F238E27FC236}">
                  <a16:creationId xmlns:a16="http://schemas.microsoft.com/office/drawing/2014/main" id="{368B3FF6-7F30-6233-BB43-E12C22F7627E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407;p37">
              <a:extLst>
                <a:ext uri="{FF2B5EF4-FFF2-40B4-BE49-F238E27FC236}">
                  <a16:creationId xmlns:a16="http://schemas.microsoft.com/office/drawing/2014/main" id="{A7C80A36-297D-D4D9-5825-1A67AE120876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408;p37">
              <a:extLst>
                <a:ext uri="{FF2B5EF4-FFF2-40B4-BE49-F238E27FC236}">
                  <a16:creationId xmlns:a16="http://schemas.microsoft.com/office/drawing/2014/main" id="{25D61290-8932-9625-BEF5-B675E1D45353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409;p37">
              <a:extLst>
                <a:ext uri="{FF2B5EF4-FFF2-40B4-BE49-F238E27FC236}">
                  <a16:creationId xmlns:a16="http://schemas.microsoft.com/office/drawing/2014/main" id="{A83EA976-B81F-9FD6-525F-12F9B8801B0C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410;p37">
              <a:extLst>
                <a:ext uri="{FF2B5EF4-FFF2-40B4-BE49-F238E27FC236}">
                  <a16:creationId xmlns:a16="http://schemas.microsoft.com/office/drawing/2014/main" id="{6D85CC7F-257C-4D5B-D753-CD8D6DE73364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411;p37">
              <a:extLst>
                <a:ext uri="{FF2B5EF4-FFF2-40B4-BE49-F238E27FC236}">
                  <a16:creationId xmlns:a16="http://schemas.microsoft.com/office/drawing/2014/main" id="{21E66E0B-31B7-7C7F-073E-C43346D79199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412;p37">
              <a:extLst>
                <a:ext uri="{FF2B5EF4-FFF2-40B4-BE49-F238E27FC236}">
                  <a16:creationId xmlns:a16="http://schemas.microsoft.com/office/drawing/2014/main" id="{0A59ED68-290E-9D91-1AEA-A2576D755191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413;p37">
              <a:extLst>
                <a:ext uri="{FF2B5EF4-FFF2-40B4-BE49-F238E27FC236}">
                  <a16:creationId xmlns:a16="http://schemas.microsoft.com/office/drawing/2014/main" id="{BCEB4A83-8C18-F58E-78B6-8225794928DB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414;p37">
              <a:extLst>
                <a:ext uri="{FF2B5EF4-FFF2-40B4-BE49-F238E27FC236}">
                  <a16:creationId xmlns:a16="http://schemas.microsoft.com/office/drawing/2014/main" id="{FD320587-4F9D-960A-C577-F964D2F77776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415;p37">
              <a:extLst>
                <a:ext uri="{FF2B5EF4-FFF2-40B4-BE49-F238E27FC236}">
                  <a16:creationId xmlns:a16="http://schemas.microsoft.com/office/drawing/2014/main" id="{E7E7DB98-7458-B120-1751-C7DFD5D70EFC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416;p37">
              <a:extLst>
                <a:ext uri="{FF2B5EF4-FFF2-40B4-BE49-F238E27FC236}">
                  <a16:creationId xmlns:a16="http://schemas.microsoft.com/office/drawing/2014/main" id="{7CD693E8-313D-D7EA-4444-1917508FF6AD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417;p37">
              <a:extLst>
                <a:ext uri="{FF2B5EF4-FFF2-40B4-BE49-F238E27FC236}">
                  <a16:creationId xmlns:a16="http://schemas.microsoft.com/office/drawing/2014/main" id="{794862A9-E57E-2032-89A2-FEE5BCE13A96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418;p37">
              <a:extLst>
                <a:ext uri="{FF2B5EF4-FFF2-40B4-BE49-F238E27FC236}">
                  <a16:creationId xmlns:a16="http://schemas.microsoft.com/office/drawing/2014/main" id="{ECEF8E1B-50BE-9A79-0009-FCCFC650BA79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419;p37">
              <a:extLst>
                <a:ext uri="{FF2B5EF4-FFF2-40B4-BE49-F238E27FC236}">
                  <a16:creationId xmlns:a16="http://schemas.microsoft.com/office/drawing/2014/main" id="{2BF4F18F-F8FD-FECF-82C7-1A603490DBE8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420;p37">
              <a:extLst>
                <a:ext uri="{FF2B5EF4-FFF2-40B4-BE49-F238E27FC236}">
                  <a16:creationId xmlns:a16="http://schemas.microsoft.com/office/drawing/2014/main" id="{8D8F1796-7D57-CC2D-F864-79D5011F63A7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421;p37">
              <a:extLst>
                <a:ext uri="{FF2B5EF4-FFF2-40B4-BE49-F238E27FC236}">
                  <a16:creationId xmlns:a16="http://schemas.microsoft.com/office/drawing/2014/main" id="{BF7E27A9-B7B6-779A-6505-237DBFBCFB63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422;p37">
              <a:extLst>
                <a:ext uri="{FF2B5EF4-FFF2-40B4-BE49-F238E27FC236}">
                  <a16:creationId xmlns:a16="http://schemas.microsoft.com/office/drawing/2014/main" id="{ED3ED6FD-0C8E-F808-19C1-0457A0487A4D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423;p37">
              <a:extLst>
                <a:ext uri="{FF2B5EF4-FFF2-40B4-BE49-F238E27FC236}">
                  <a16:creationId xmlns:a16="http://schemas.microsoft.com/office/drawing/2014/main" id="{98AFAF86-9508-2B72-F6EA-3BCA0E3FCF1B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424;p37">
              <a:extLst>
                <a:ext uri="{FF2B5EF4-FFF2-40B4-BE49-F238E27FC236}">
                  <a16:creationId xmlns:a16="http://schemas.microsoft.com/office/drawing/2014/main" id="{AB49DA17-AD2B-45F7-2E67-94688E0E2C9B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425;p37">
              <a:extLst>
                <a:ext uri="{FF2B5EF4-FFF2-40B4-BE49-F238E27FC236}">
                  <a16:creationId xmlns:a16="http://schemas.microsoft.com/office/drawing/2014/main" id="{3B53BCC7-5961-5699-AF9D-C5D3AE0F4029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426;p37">
              <a:extLst>
                <a:ext uri="{FF2B5EF4-FFF2-40B4-BE49-F238E27FC236}">
                  <a16:creationId xmlns:a16="http://schemas.microsoft.com/office/drawing/2014/main" id="{E1A68059-476A-AE03-0BAD-60AA806FFB35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427;p37">
              <a:extLst>
                <a:ext uri="{FF2B5EF4-FFF2-40B4-BE49-F238E27FC236}">
                  <a16:creationId xmlns:a16="http://schemas.microsoft.com/office/drawing/2014/main" id="{A870B4E4-5B08-CCEB-1A0D-3EAAA3F2A455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428;p37">
              <a:extLst>
                <a:ext uri="{FF2B5EF4-FFF2-40B4-BE49-F238E27FC236}">
                  <a16:creationId xmlns:a16="http://schemas.microsoft.com/office/drawing/2014/main" id="{CCB010E8-2DB9-BCED-64CB-E06DCE9936D9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429;p37">
              <a:extLst>
                <a:ext uri="{FF2B5EF4-FFF2-40B4-BE49-F238E27FC236}">
                  <a16:creationId xmlns:a16="http://schemas.microsoft.com/office/drawing/2014/main" id="{F90E4AB5-B84D-6800-C78E-4EA4ABD13339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430;p37">
              <a:extLst>
                <a:ext uri="{FF2B5EF4-FFF2-40B4-BE49-F238E27FC236}">
                  <a16:creationId xmlns:a16="http://schemas.microsoft.com/office/drawing/2014/main" id="{2D07FF9E-9562-A29F-7061-FA823AFBBA59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431;p37">
              <a:extLst>
                <a:ext uri="{FF2B5EF4-FFF2-40B4-BE49-F238E27FC236}">
                  <a16:creationId xmlns:a16="http://schemas.microsoft.com/office/drawing/2014/main" id="{F093603C-FCB3-98E3-50EC-4E5752798CF9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432;p37">
              <a:extLst>
                <a:ext uri="{FF2B5EF4-FFF2-40B4-BE49-F238E27FC236}">
                  <a16:creationId xmlns:a16="http://schemas.microsoft.com/office/drawing/2014/main" id="{9BD3D62F-1AF1-5D7F-5AE4-DEA7D1583F37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433;p37">
              <a:extLst>
                <a:ext uri="{FF2B5EF4-FFF2-40B4-BE49-F238E27FC236}">
                  <a16:creationId xmlns:a16="http://schemas.microsoft.com/office/drawing/2014/main" id="{817F0CDC-B74E-DE65-8A0C-1737E31D2001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434;p37">
              <a:extLst>
                <a:ext uri="{FF2B5EF4-FFF2-40B4-BE49-F238E27FC236}">
                  <a16:creationId xmlns:a16="http://schemas.microsoft.com/office/drawing/2014/main" id="{67070C63-E827-818C-1A27-F420DE197A1E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435;p37">
              <a:extLst>
                <a:ext uri="{FF2B5EF4-FFF2-40B4-BE49-F238E27FC236}">
                  <a16:creationId xmlns:a16="http://schemas.microsoft.com/office/drawing/2014/main" id="{41B38708-155A-8509-AD87-BD0558481B8B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436;p37">
              <a:extLst>
                <a:ext uri="{FF2B5EF4-FFF2-40B4-BE49-F238E27FC236}">
                  <a16:creationId xmlns:a16="http://schemas.microsoft.com/office/drawing/2014/main" id="{2A9AFDA8-EC83-2D9D-D27F-7696C83F07BA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437;p37">
              <a:extLst>
                <a:ext uri="{FF2B5EF4-FFF2-40B4-BE49-F238E27FC236}">
                  <a16:creationId xmlns:a16="http://schemas.microsoft.com/office/drawing/2014/main" id="{C4F51F01-7D7C-7FC1-5632-7420887E51BE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438;p37">
              <a:extLst>
                <a:ext uri="{FF2B5EF4-FFF2-40B4-BE49-F238E27FC236}">
                  <a16:creationId xmlns:a16="http://schemas.microsoft.com/office/drawing/2014/main" id="{F7D7D490-C24C-EDF3-B766-16ECAC64BED5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439;p37">
              <a:extLst>
                <a:ext uri="{FF2B5EF4-FFF2-40B4-BE49-F238E27FC236}">
                  <a16:creationId xmlns:a16="http://schemas.microsoft.com/office/drawing/2014/main" id="{2AC5AB6C-9B1C-C3E8-6FFE-0DBA3A4BA86A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440;p37">
              <a:extLst>
                <a:ext uri="{FF2B5EF4-FFF2-40B4-BE49-F238E27FC236}">
                  <a16:creationId xmlns:a16="http://schemas.microsoft.com/office/drawing/2014/main" id="{0B45FD6E-7BF8-EFE6-66B2-8B278F72C83B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441;p37">
              <a:extLst>
                <a:ext uri="{FF2B5EF4-FFF2-40B4-BE49-F238E27FC236}">
                  <a16:creationId xmlns:a16="http://schemas.microsoft.com/office/drawing/2014/main" id="{EA693514-16FD-3379-2323-C5BFF32BAD7A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442;p37">
              <a:extLst>
                <a:ext uri="{FF2B5EF4-FFF2-40B4-BE49-F238E27FC236}">
                  <a16:creationId xmlns:a16="http://schemas.microsoft.com/office/drawing/2014/main" id="{784F7193-2EAB-E01C-1F57-67E1D73CC6E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443;p37">
              <a:extLst>
                <a:ext uri="{FF2B5EF4-FFF2-40B4-BE49-F238E27FC236}">
                  <a16:creationId xmlns:a16="http://schemas.microsoft.com/office/drawing/2014/main" id="{80976BF7-DCCC-F24F-C10B-840AA45D76B5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444;p37">
              <a:extLst>
                <a:ext uri="{FF2B5EF4-FFF2-40B4-BE49-F238E27FC236}">
                  <a16:creationId xmlns:a16="http://schemas.microsoft.com/office/drawing/2014/main" id="{6D96FE46-FAE6-D41B-8307-D5A0FB0027EA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445;p37">
              <a:extLst>
                <a:ext uri="{FF2B5EF4-FFF2-40B4-BE49-F238E27FC236}">
                  <a16:creationId xmlns:a16="http://schemas.microsoft.com/office/drawing/2014/main" id="{26673ABC-6FFE-5B9E-432C-104B6ACC0A8C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446;p37">
              <a:extLst>
                <a:ext uri="{FF2B5EF4-FFF2-40B4-BE49-F238E27FC236}">
                  <a16:creationId xmlns:a16="http://schemas.microsoft.com/office/drawing/2014/main" id="{6B90249F-3267-A8D5-37BA-9475B8B8B7A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447;p37">
              <a:extLst>
                <a:ext uri="{FF2B5EF4-FFF2-40B4-BE49-F238E27FC236}">
                  <a16:creationId xmlns:a16="http://schemas.microsoft.com/office/drawing/2014/main" id="{64AF3749-ECE1-E0D1-F318-66E86B92C016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448;p37">
              <a:extLst>
                <a:ext uri="{FF2B5EF4-FFF2-40B4-BE49-F238E27FC236}">
                  <a16:creationId xmlns:a16="http://schemas.microsoft.com/office/drawing/2014/main" id="{8F58E0E4-2AD7-B3AE-0257-85551AD9D762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449;p37">
              <a:extLst>
                <a:ext uri="{FF2B5EF4-FFF2-40B4-BE49-F238E27FC236}">
                  <a16:creationId xmlns:a16="http://schemas.microsoft.com/office/drawing/2014/main" id="{1BE39131-E508-5FA5-6C0B-3C56067B1AFA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450;p37">
              <a:extLst>
                <a:ext uri="{FF2B5EF4-FFF2-40B4-BE49-F238E27FC236}">
                  <a16:creationId xmlns:a16="http://schemas.microsoft.com/office/drawing/2014/main" id="{442E526A-D7F1-99F7-8FCB-7CFF6B92ECF2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451;p37">
              <a:extLst>
                <a:ext uri="{FF2B5EF4-FFF2-40B4-BE49-F238E27FC236}">
                  <a16:creationId xmlns:a16="http://schemas.microsoft.com/office/drawing/2014/main" id="{6B172C99-0BC8-2AEA-FCE3-CFE9616BBC97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452;p37">
              <a:extLst>
                <a:ext uri="{FF2B5EF4-FFF2-40B4-BE49-F238E27FC236}">
                  <a16:creationId xmlns:a16="http://schemas.microsoft.com/office/drawing/2014/main" id="{3D15E964-F74A-49E3-E6D8-90352C193CBA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453;p37">
              <a:extLst>
                <a:ext uri="{FF2B5EF4-FFF2-40B4-BE49-F238E27FC236}">
                  <a16:creationId xmlns:a16="http://schemas.microsoft.com/office/drawing/2014/main" id="{50D90997-5727-7799-067C-C4B39545D822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454;p37">
              <a:extLst>
                <a:ext uri="{FF2B5EF4-FFF2-40B4-BE49-F238E27FC236}">
                  <a16:creationId xmlns:a16="http://schemas.microsoft.com/office/drawing/2014/main" id="{AF7DD766-FEC2-1CD0-3DA1-E9AE77003DB4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455;p37">
              <a:extLst>
                <a:ext uri="{FF2B5EF4-FFF2-40B4-BE49-F238E27FC236}">
                  <a16:creationId xmlns:a16="http://schemas.microsoft.com/office/drawing/2014/main" id="{90B4327C-917D-8B98-E7E4-C7F3AE9B8689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456;p37">
              <a:extLst>
                <a:ext uri="{FF2B5EF4-FFF2-40B4-BE49-F238E27FC236}">
                  <a16:creationId xmlns:a16="http://schemas.microsoft.com/office/drawing/2014/main" id="{F82CB604-3A99-B46C-D4BC-EDA251486795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457;p37">
              <a:extLst>
                <a:ext uri="{FF2B5EF4-FFF2-40B4-BE49-F238E27FC236}">
                  <a16:creationId xmlns:a16="http://schemas.microsoft.com/office/drawing/2014/main" id="{6D9298D1-1C55-1C7B-0C3B-A1E621829DB3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458;p37">
              <a:extLst>
                <a:ext uri="{FF2B5EF4-FFF2-40B4-BE49-F238E27FC236}">
                  <a16:creationId xmlns:a16="http://schemas.microsoft.com/office/drawing/2014/main" id="{DEB23B38-B67B-CD26-57CB-FDBEE78C757B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459;p37">
              <a:extLst>
                <a:ext uri="{FF2B5EF4-FFF2-40B4-BE49-F238E27FC236}">
                  <a16:creationId xmlns:a16="http://schemas.microsoft.com/office/drawing/2014/main" id="{35415EE7-2E28-A8DE-6365-67C1448E6655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460;p37">
              <a:extLst>
                <a:ext uri="{FF2B5EF4-FFF2-40B4-BE49-F238E27FC236}">
                  <a16:creationId xmlns:a16="http://schemas.microsoft.com/office/drawing/2014/main" id="{CFF516F7-C9BF-4EDC-10C3-E53BB37B88E1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461;p37">
              <a:extLst>
                <a:ext uri="{FF2B5EF4-FFF2-40B4-BE49-F238E27FC236}">
                  <a16:creationId xmlns:a16="http://schemas.microsoft.com/office/drawing/2014/main" id="{306F842C-B119-9E97-8E06-12FF9FCF4DF9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462;p37">
              <a:extLst>
                <a:ext uri="{FF2B5EF4-FFF2-40B4-BE49-F238E27FC236}">
                  <a16:creationId xmlns:a16="http://schemas.microsoft.com/office/drawing/2014/main" id="{3B4443D2-0615-0EAC-3A2F-CCF042CD4D82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463;p37">
              <a:extLst>
                <a:ext uri="{FF2B5EF4-FFF2-40B4-BE49-F238E27FC236}">
                  <a16:creationId xmlns:a16="http://schemas.microsoft.com/office/drawing/2014/main" id="{ABB9288F-1329-0D8E-1276-0F9E09D9FC3C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464;p37">
              <a:extLst>
                <a:ext uri="{FF2B5EF4-FFF2-40B4-BE49-F238E27FC236}">
                  <a16:creationId xmlns:a16="http://schemas.microsoft.com/office/drawing/2014/main" id="{8782AEAA-BB58-A1B1-77E4-C1A074AE4FFC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465;p37">
              <a:extLst>
                <a:ext uri="{FF2B5EF4-FFF2-40B4-BE49-F238E27FC236}">
                  <a16:creationId xmlns:a16="http://schemas.microsoft.com/office/drawing/2014/main" id="{CFCC0DAF-2D33-1E9D-D835-E0C0C680DACC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466;p37">
              <a:extLst>
                <a:ext uri="{FF2B5EF4-FFF2-40B4-BE49-F238E27FC236}">
                  <a16:creationId xmlns:a16="http://schemas.microsoft.com/office/drawing/2014/main" id="{8B774956-F4ED-AC9A-1634-1C32B38C4F13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467;p37">
              <a:extLst>
                <a:ext uri="{FF2B5EF4-FFF2-40B4-BE49-F238E27FC236}">
                  <a16:creationId xmlns:a16="http://schemas.microsoft.com/office/drawing/2014/main" id="{F749DA9F-AAF9-58CE-8436-B8F10BB4958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468;p37">
              <a:extLst>
                <a:ext uri="{FF2B5EF4-FFF2-40B4-BE49-F238E27FC236}">
                  <a16:creationId xmlns:a16="http://schemas.microsoft.com/office/drawing/2014/main" id="{FCF5398B-334E-81C6-48A9-0DB912EED139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2469;p37">
              <a:extLst>
                <a:ext uri="{FF2B5EF4-FFF2-40B4-BE49-F238E27FC236}">
                  <a16:creationId xmlns:a16="http://schemas.microsoft.com/office/drawing/2014/main" id="{0E040D0B-CB2C-CC25-0E6E-20EC2D5301E8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55" name="Google Shape;2470;p37">
                <a:extLst>
                  <a:ext uri="{FF2B5EF4-FFF2-40B4-BE49-F238E27FC236}">
                    <a16:creationId xmlns:a16="http://schemas.microsoft.com/office/drawing/2014/main" id="{D02D3783-EAA9-3DD2-8AB7-6DD6EECF423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2471;p37">
                <a:extLst>
                  <a:ext uri="{FF2B5EF4-FFF2-40B4-BE49-F238E27FC236}">
                    <a16:creationId xmlns:a16="http://schemas.microsoft.com/office/drawing/2014/main" id="{B856D857-1403-7802-12AA-92D232441F5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472;p37">
                <a:extLst>
                  <a:ext uri="{FF2B5EF4-FFF2-40B4-BE49-F238E27FC236}">
                    <a16:creationId xmlns:a16="http://schemas.microsoft.com/office/drawing/2014/main" id="{3E269E70-07C2-B96A-3255-4CB12DDE174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2473;p37">
                <a:extLst>
                  <a:ext uri="{FF2B5EF4-FFF2-40B4-BE49-F238E27FC236}">
                    <a16:creationId xmlns:a16="http://schemas.microsoft.com/office/drawing/2014/main" id="{47126EC0-AC7E-5197-1B68-5342D401A76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474;p37">
                <a:extLst>
                  <a:ext uri="{FF2B5EF4-FFF2-40B4-BE49-F238E27FC236}">
                    <a16:creationId xmlns:a16="http://schemas.microsoft.com/office/drawing/2014/main" id="{DF365F3E-1BDC-3882-F234-89080B9792B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" name="Google Shape;2475;p37">
              <a:extLst>
                <a:ext uri="{FF2B5EF4-FFF2-40B4-BE49-F238E27FC236}">
                  <a16:creationId xmlns:a16="http://schemas.microsoft.com/office/drawing/2014/main" id="{2F354C0E-D2EB-EB7E-C33F-A72DF674421A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476;p37">
              <a:extLst>
                <a:ext uri="{FF2B5EF4-FFF2-40B4-BE49-F238E27FC236}">
                  <a16:creationId xmlns:a16="http://schemas.microsoft.com/office/drawing/2014/main" id="{984F6223-A011-AEC2-B4F1-9E99D7843838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2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37A48-DE3D-8AB1-04F2-0BCEC250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3515941" cy="5464175"/>
          </a:xfrm>
        </p:spPr>
        <p:txBody>
          <a:bodyPr>
            <a:normAutofit/>
          </a:bodyPr>
          <a:lstStyle/>
          <a:p>
            <a:r>
              <a:rPr lang="en-IN" sz="4400" dirty="0"/>
              <a:t>Benefits of Azure Cognitive Services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4A29FB-1C2C-0263-80A7-DCC93E3C30EB}"/>
              </a:ext>
            </a:extLst>
          </p:cNvPr>
          <p:cNvGrpSpPr/>
          <p:nvPr/>
        </p:nvGrpSpPr>
        <p:grpSpPr>
          <a:xfrm>
            <a:off x="5890795" y="1699833"/>
            <a:ext cx="4730750" cy="2794758"/>
            <a:chOff x="2489200" y="2018542"/>
            <a:chExt cx="2994593" cy="2794758"/>
          </a:xfrm>
        </p:grpSpPr>
        <p:grpSp>
          <p:nvGrpSpPr>
            <p:cNvPr id="7" name="Google Shape;5133;p40">
              <a:extLst>
                <a:ext uri="{FF2B5EF4-FFF2-40B4-BE49-F238E27FC236}">
                  <a16:creationId xmlns:a16="http://schemas.microsoft.com/office/drawing/2014/main" id="{07D74A56-6271-C5E1-5B0B-39831787460C}"/>
                </a:ext>
              </a:extLst>
            </p:cNvPr>
            <p:cNvGrpSpPr/>
            <p:nvPr/>
          </p:nvGrpSpPr>
          <p:grpSpPr>
            <a:xfrm>
              <a:off x="2489200" y="2018542"/>
              <a:ext cx="2994593" cy="2079003"/>
              <a:chOff x="6332670" y="5663946"/>
              <a:chExt cx="856627" cy="594715"/>
            </a:xfrm>
          </p:grpSpPr>
          <p:grpSp>
            <p:nvGrpSpPr>
              <p:cNvPr id="10" name="Google Shape;5134;p40">
                <a:extLst>
                  <a:ext uri="{FF2B5EF4-FFF2-40B4-BE49-F238E27FC236}">
                    <a16:creationId xmlns:a16="http://schemas.microsoft.com/office/drawing/2014/main" id="{2A175CE1-6939-907A-97E1-3C2CF557463F}"/>
                  </a:ext>
                </a:extLst>
              </p:cNvPr>
              <p:cNvGrpSpPr/>
              <p:nvPr/>
            </p:nvGrpSpPr>
            <p:grpSpPr>
              <a:xfrm>
                <a:off x="6392364" y="5663946"/>
                <a:ext cx="796933" cy="185801"/>
                <a:chOff x="3321050" y="1066800"/>
                <a:chExt cx="6505573" cy="1508125"/>
              </a:xfrm>
            </p:grpSpPr>
            <p:sp>
              <p:nvSpPr>
                <p:cNvPr id="17" name="Google Shape;5135;p40">
                  <a:extLst>
                    <a:ext uri="{FF2B5EF4-FFF2-40B4-BE49-F238E27FC236}">
                      <a16:creationId xmlns:a16="http://schemas.microsoft.com/office/drawing/2014/main" id="{F8122A91-DDFE-1622-524F-DD82464EE74D}"/>
                    </a:ext>
                  </a:extLst>
                </p:cNvPr>
                <p:cNvSpPr/>
                <p:nvPr/>
              </p:nvSpPr>
              <p:spPr>
                <a:xfrm>
                  <a:off x="3321050" y="1066800"/>
                  <a:ext cx="6505573" cy="150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384" extrusionOk="0">
                      <a:moveTo>
                        <a:pt x="1553" y="384"/>
                      </a:moveTo>
                      <a:cubicBezTo>
                        <a:pt x="1556" y="384"/>
                        <a:pt x="1560" y="382"/>
                        <a:pt x="1561" y="379"/>
                      </a:cubicBezTo>
                      <a:cubicBezTo>
                        <a:pt x="1657" y="196"/>
                        <a:pt x="1657" y="196"/>
                        <a:pt x="1657" y="196"/>
                      </a:cubicBezTo>
                      <a:cubicBezTo>
                        <a:pt x="1658" y="194"/>
                        <a:pt x="1658" y="190"/>
                        <a:pt x="1657" y="187"/>
                      </a:cubicBezTo>
                      <a:cubicBezTo>
                        <a:pt x="1561" y="5"/>
                        <a:pt x="1561" y="5"/>
                        <a:pt x="1561" y="5"/>
                      </a:cubicBezTo>
                      <a:cubicBezTo>
                        <a:pt x="1560" y="2"/>
                        <a:pt x="1556" y="0"/>
                        <a:pt x="155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7"/>
                        <a:pt x="3" y="14"/>
                      </a:cubicBezTo>
                      <a:cubicBezTo>
                        <a:pt x="94" y="187"/>
                        <a:pt x="94" y="187"/>
                        <a:pt x="94" y="187"/>
                      </a:cubicBezTo>
                      <a:cubicBezTo>
                        <a:pt x="94" y="187"/>
                        <a:pt x="94" y="187"/>
                        <a:pt x="94" y="187"/>
                      </a:cubicBezTo>
                      <a:cubicBezTo>
                        <a:pt x="196" y="384"/>
                        <a:pt x="196" y="384"/>
                        <a:pt x="196" y="384"/>
                      </a:cubicBezTo>
                      <a:lnTo>
                        <a:pt x="1553" y="384"/>
                      </a:lnTo>
                      <a:close/>
                    </a:path>
                  </a:pathLst>
                </a:cu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r>
                    <a:rPr lang="en-IN" sz="1400" b="0" i="0" u="none" strike="noStrike" cap="none" dirty="0">
                      <a:solidFill>
                        <a:schemeClr val="bg1"/>
                      </a:solidFill>
                      <a:latin typeface="Barlow" panose="00000500000000000000" pitchFamily="2" charset="0"/>
                      <a:ea typeface="Calibri"/>
                      <a:cs typeface="Calibri"/>
                      <a:sym typeface="Calibri"/>
                    </a:rPr>
                    <a:t>Customizable, pre-trained models</a:t>
                  </a:r>
                  <a:endParaRPr sz="1400" b="0" i="0" u="none" strike="noStrike" cap="none" dirty="0">
                    <a:solidFill>
                      <a:schemeClr val="bg1"/>
                    </a:solidFill>
                    <a:latin typeface="Barlow" panose="00000500000000000000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5136;p40">
                  <a:extLst>
                    <a:ext uri="{FF2B5EF4-FFF2-40B4-BE49-F238E27FC236}">
                      <a16:creationId xmlns:a16="http://schemas.microsoft.com/office/drawing/2014/main" id="{A811941E-B269-6A40-09D7-7F9AB5BDC688}"/>
                    </a:ext>
                  </a:extLst>
                </p:cNvPr>
                <p:cNvSpPr/>
                <p:nvPr/>
              </p:nvSpPr>
              <p:spPr>
                <a:xfrm>
                  <a:off x="3321050" y="1801812"/>
                  <a:ext cx="769937" cy="77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7" extrusionOk="0">
                      <a:moveTo>
                        <a:pt x="94" y="9"/>
                      </a:moveTo>
                      <a:cubicBezTo>
                        <a:pt x="3" y="183"/>
                        <a:pt x="3" y="183"/>
                        <a:pt x="3" y="183"/>
                      </a:cubicBezTo>
                      <a:cubicBezTo>
                        <a:pt x="0" y="189"/>
                        <a:pt x="5" y="197"/>
                        <a:pt x="12" y="197"/>
                      </a:cubicBezTo>
                      <a:cubicBezTo>
                        <a:pt x="196" y="197"/>
                        <a:pt x="196" y="197"/>
                        <a:pt x="196" y="197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5" y="3"/>
                        <a:pt x="95" y="7"/>
                        <a:pt x="94" y="9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bg1"/>
                    </a:solidFill>
                    <a:latin typeface="Barlow" panose="00000500000000000000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" name="Google Shape;5137;p40">
                <a:extLst>
                  <a:ext uri="{FF2B5EF4-FFF2-40B4-BE49-F238E27FC236}">
                    <a16:creationId xmlns:a16="http://schemas.microsoft.com/office/drawing/2014/main" id="{63F5DBAF-8E07-8180-FAA0-2EFBBB5CE45A}"/>
                  </a:ext>
                </a:extLst>
              </p:cNvPr>
              <p:cNvGrpSpPr/>
              <p:nvPr/>
            </p:nvGrpSpPr>
            <p:grpSpPr>
              <a:xfrm flipH="1">
                <a:off x="6332670" y="5868403"/>
                <a:ext cx="796933" cy="185801"/>
                <a:chOff x="3321050" y="1066800"/>
                <a:chExt cx="6505573" cy="1508125"/>
              </a:xfrm>
            </p:grpSpPr>
            <p:sp>
              <p:nvSpPr>
                <p:cNvPr id="15" name="Google Shape;5138;p40">
                  <a:extLst>
                    <a:ext uri="{FF2B5EF4-FFF2-40B4-BE49-F238E27FC236}">
                      <a16:creationId xmlns:a16="http://schemas.microsoft.com/office/drawing/2014/main" id="{C229DB0E-1130-6C8F-CA98-D0AC97CD0141}"/>
                    </a:ext>
                  </a:extLst>
                </p:cNvPr>
                <p:cNvSpPr/>
                <p:nvPr/>
              </p:nvSpPr>
              <p:spPr>
                <a:xfrm>
                  <a:off x="3321050" y="1066800"/>
                  <a:ext cx="6505573" cy="150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384" extrusionOk="0">
                      <a:moveTo>
                        <a:pt x="1553" y="384"/>
                      </a:moveTo>
                      <a:cubicBezTo>
                        <a:pt x="1556" y="384"/>
                        <a:pt x="1560" y="382"/>
                        <a:pt x="1561" y="379"/>
                      </a:cubicBezTo>
                      <a:cubicBezTo>
                        <a:pt x="1657" y="196"/>
                        <a:pt x="1657" y="196"/>
                        <a:pt x="1657" y="196"/>
                      </a:cubicBezTo>
                      <a:cubicBezTo>
                        <a:pt x="1658" y="194"/>
                        <a:pt x="1658" y="190"/>
                        <a:pt x="1657" y="187"/>
                      </a:cubicBezTo>
                      <a:cubicBezTo>
                        <a:pt x="1561" y="5"/>
                        <a:pt x="1561" y="5"/>
                        <a:pt x="1561" y="5"/>
                      </a:cubicBezTo>
                      <a:cubicBezTo>
                        <a:pt x="1560" y="2"/>
                        <a:pt x="1556" y="0"/>
                        <a:pt x="155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7"/>
                        <a:pt x="3" y="14"/>
                      </a:cubicBezTo>
                      <a:cubicBezTo>
                        <a:pt x="94" y="187"/>
                        <a:pt x="94" y="187"/>
                        <a:pt x="94" y="187"/>
                      </a:cubicBezTo>
                      <a:cubicBezTo>
                        <a:pt x="94" y="187"/>
                        <a:pt x="94" y="187"/>
                        <a:pt x="94" y="187"/>
                      </a:cubicBezTo>
                      <a:cubicBezTo>
                        <a:pt x="196" y="384"/>
                        <a:pt x="196" y="384"/>
                        <a:pt x="196" y="384"/>
                      </a:cubicBezTo>
                      <a:lnTo>
                        <a:pt x="1553" y="384"/>
                      </a:lnTo>
                      <a:close/>
                    </a:path>
                  </a:pathLst>
                </a:custGeom>
                <a:solidFill>
                  <a:srgbClr val="45818E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r>
                    <a:rPr lang="en-IN" sz="1400" b="0" i="0" u="none" strike="noStrike" cap="none" dirty="0">
                      <a:solidFill>
                        <a:schemeClr val="bg1"/>
                      </a:solidFill>
                      <a:latin typeface="Barlow" panose="00000500000000000000" pitchFamily="2" charset="0"/>
                      <a:ea typeface="Calibri"/>
                      <a:cs typeface="Calibri"/>
                      <a:sym typeface="Calibri"/>
                    </a:rPr>
                    <a:t>Deploy anywhere</a:t>
                  </a:r>
                  <a:endParaRPr sz="1400" b="0" i="0" u="none" strike="noStrike" cap="none" dirty="0">
                    <a:solidFill>
                      <a:schemeClr val="bg1"/>
                    </a:solidFill>
                    <a:latin typeface="Barlow" panose="00000500000000000000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5139;p40">
                  <a:extLst>
                    <a:ext uri="{FF2B5EF4-FFF2-40B4-BE49-F238E27FC236}">
                      <a16:creationId xmlns:a16="http://schemas.microsoft.com/office/drawing/2014/main" id="{B1103D13-07B6-C6FE-5B47-44306299D2A7}"/>
                    </a:ext>
                  </a:extLst>
                </p:cNvPr>
                <p:cNvSpPr/>
                <p:nvPr/>
              </p:nvSpPr>
              <p:spPr>
                <a:xfrm>
                  <a:off x="3321050" y="1801812"/>
                  <a:ext cx="769937" cy="77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7" extrusionOk="0">
                      <a:moveTo>
                        <a:pt x="94" y="9"/>
                      </a:moveTo>
                      <a:cubicBezTo>
                        <a:pt x="3" y="183"/>
                        <a:pt x="3" y="183"/>
                        <a:pt x="3" y="183"/>
                      </a:cubicBezTo>
                      <a:cubicBezTo>
                        <a:pt x="0" y="189"/>
                        <a:pt x="5" y="197"/>
                        <a:pt x="12" y="197"/>
                      </a:cubicBezTo>
                      <a:cubicBezTo>
                        <a:pt x="196" y="197"/>
                        <a:pt x="196" y="197"/>
                        <a:pt x="196" y="197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5" y="3"/>
                        <a:pt x="95" y="7"/>
                        <a:pt x="94" y="9"/>
                      </a:cubicBezTo>
                      <a:close/>
                    </a:path>
                  </a:pathLst>
                </a:custGeom>
                <a:solidFill>
                  <a:srgbClr val="134F5C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bg1"/>
                    </a:solidFill>
                    <a:latin typeface="Barlow" panose="00000500000000000000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" name="Google Shape;5140;p40">
                <a:extLst>
                  <a:ext uri="{FF2B5EF4-FFF2-40B4-BE49-F238E27FC236}">
                    <a16:creationId xmlns:a16="http://schemas.microsoft.com/office/drawing/2014/main" id="{42CE94A6-8C1A-F25A-AE95-CC2014C75766}"/>
                  </a:ext>
                </a:extLst>
              </p:cNvPr>
              <p:cNvGrpSpPr/>
              <p:nvPr/>
            </p:nvGrpSpPr>
            <p:grpSpPr>
              <a:xfrm>
                <a:off x="6392364" y="6072860"/>
                <a:ext cx="796933" cy="185801"/>
                <a:chOff x="3321050" y="1066800"/>
                <a:chExt cx="6505573" cy="1508125"/>
              </a:xfrm>
            </p:grpSpPr>
            <p:sp>
              <p:nvSpPr>
                <p:cNvPr id="13" name="Google Shape;5141;p40">
                  <a:extLst>
                    <a:ext uri="{FF2B5EF4-FFF2-40B4-BE49-F238E27FC236}">
                      <a16:creationId xmlns:a16="http://schemas.microsoft.com/office/drawing/2014/main" id="{CD2F7E42-30E7-0C4C-AE3C-B1326BD70608}"/>
                    </a:ext>
                  </a:extLst>
                </p:cNvPr>
                <p:cNvSpPr/>
                <p:nvPr/>
              </p:nvSpPr>
              <p:spPr>
                <a:xfrm>
                  <a:off x="3321050" y="1066800"/>
                  <a:ext cx="6505573" cy="150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384" extrusionOk="0">
                      <a:moveTo>
                        <a:pt x="1553" y="384"/>
                      </a:moveTo>
                      <a:cubicBezTo>
                        <a:pt x="1556" y="384"/>
                        <a:pt x="1560" y="382"/>
                        <a:pt x="1561" y="379"/>
                      </a:cubicBezTo>
                      <a:cubicBezTo>
                        <a:pt x="1657" y="196"/>
                        <a:pt x="1657" y="196"/>
                        <a:pt x="1657" y="196"/>
                      </a:cubicBezTo>
                      <a:cubicBezTo>
                        <a:pt x="1658" y="194"/>
                        <a:pt x="1658" y="190"/>
                        <a:pt x="1657" y="187"/>
                      </a:cubicBezTo>
                      <a:cubicBezTo>
                        <a:pt x="1561" y="5"/>
                        <a:pt x="1561" y="5"/>
                        <a:pt x="1561" y="5"/>
                      </a:cubicBezTo>
                      <a:cubicBezTo>
                        <a:pt x="1560" y="2"/>
                        <a:pt x="1556" y="0"/>
                        <a:pt x="155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7"/>
                        <a:pt x="3" y="14"/>
                      </a:cubicBezTo>
                      <a:cubicBezTo>
                        <a:pt x="94" y="187"/>
                        <a:pt x="94" y="187"/>
                        <a:pt x="94" y="187"/>
                      </a:cubicBezTo>
                      <a:cubicBezTo>
                        <a:pt x="94" y="187"/>
                        <a:pt x="94" y="187"/>
                        <a:pt x="94" y="187"/>
                      </a:cubicBezTo>
                      <a:cubicBezTo>
                        <a:pt x="196" y="384"/>
                        <a:pt x="196" y="384"/>
                        <a:pt x="196" y="384"/>
                      </a:cubicBezTo>
                      <a:lnTo>
                        <a:pt x="1553" y="384"/>
                      </a:lnTo>
                      <a:close/>
                    </a:path>
                  </a:pathLst>
                </a:custGeom>
                <a:solidFill>
                  <a:srgbClr val="3C78D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r>
                    <a:rPr lang="en-IN" dirty="0">
                      <a:solidFill>
                        <a:schemeClr val="bg1"/>
                      </a:solidFill>
                      <a:latin typeface="Barlow" panose="00000500000000000000" pitchFamily="2" charset="0"/>
                      <a:ea typeface="Calibri"/>
                      <a:cs typeface="Calibri"/>
                      <a:sym typeface="Calibri"/>
                    </a:rPr>
                    <a:t>No ML expertise required</a:t>
                  </a:r>
                  <a:endParaRPr sz="1400" b="0" i="0" u="none" strike="noStrike" cap="none" dirty="0">
                    <a:solidFill>
                      <a:schemeClr val="bg1"/>
                    </a:solidFill>
                    <a:latin typeface="Barlow" panose="00000500000000000000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5142;p40">
                  <a:extLst>
                    <a:ext uri="{FF2B5EF4-FFF2-40B4-BE49-F238E27FC236}">
                      <a16:creationId xmlns:a16="http://schemas.microsoft.com/office/drawing/2014/main" id="{4CB854BC-08C3-A35A-047E-8007DFFC4EFA}"/>
                    </a:ext>
                  </a:extLst>
                </p:cNvPr>
                <p:cNvSpPr/>
                <p:nvPr/>
              </p:nvSpPr>
              <p:spPr>
                <a:xfrm>
                  <a:off x="3321050" y="1801812"/>
                  <a:ext cx="769937" cy="77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7" extrusionOk="0">
                      <a:moveTo>
                        <a:pt x="94" y="9"/>
                      </a:moveTo>
                      <a:cubicBezTo>
                        <a:pt x="3" y="183"/>
                        <a:pt x="3" y="183"/>
                        <a:pt x="3" y="183"/>
                      </a:cubicBezTo>
                      <a:cubicBezTo>
                        <a:pt x="0" y="189"/>
                        <a:pt x="5" y="197"/>
                        <a:pt x="12" y="197"/>
                      </a:cubicBezTo>
                      <a:cubicBezTo>
                        <a:pt x="196" y="197"/>
                        <a:pt x="196" y="197"/>
                        <a:pt x="196" y="197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5" y="3"/>
                        <a:pt x="95" y="7"/>
                        <a:pt x="94" y="9"/>
                      </a:cubicBezTo>
                      <a:close/>
                    </a:path>
                  </a:pathLst>
                </a:custGeom>
                <a:solidFill>
                  <a:srgbClr val="1C4587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bg1"/>
                    </a:solidFill>
                    <a:latin typeface="Barlow" panose="00000500000000000000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" name="Google Shape;5138;p40">
              <a:extLst>
                <a:ext uri="{FF2B5EF4-FFF2-40B4-BE49-F238E27FC236}">
                  <a16:creationId xmlns:a16="http://schemas.microsoft.com/office/drawing/2014/main" id="{1CDCDBD6-7238-DCA7-289B-683599250CF8}"/>
                </a:ext>
              </a:extLst>
            </p:cNvPr>
            <p:cNvSpPr/>
            <p:nvPr/>
          </p:nvSpPr>
          <p:spPr>
            <a:xfrm flipH="1">
              <a:off x="2489200" y="4163777"/>
              <a:ext cx="2785915" cy="649523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 dirty="0">
                  <a:solidFill>
                    <a:schemeClr val="bg1"/>
                  </a:solidFill>
                  <a:latin typeface="Barlow" panose="00000500000000000000" pitchFamily="2" charset="0"/>
                  <a:ea typeface="Calibri"/>
                  <a:cs typeface="Calibri"/>
                  <a:sym typeface="Calibri"/>
                </a:rPr>
                <a:t>Strict ethical standards</a:t>
              </a:r>
              <a:endParaRPr sz="1400" b="0" i="0" u="none" strike="noStrike" cap="none" dirty="0">
                <a:solidFill>
                  <a:schemeClr val="bg1"/>
                </a:solidFill>
                <a:latin typeface="Barlow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39;p40">
              <a:extLst>
                <a:ext uri="{FF2B5EF4-FFF2-40B4-BE49-F238E27FC236}">
                  <a16:creationId xmlns:a16="http://schemas.microsoft.com/office/drawing/2014/main" id="{097C7680-60F4-D53E-5E6D-FC780D8AC2C3}"/>
                </a:ext>
              </a:extLst>
            </p:cNvPr>
            <p:cNvSpPr/>
            <p:nvPr/>
          </p:nvSpPr>
          <p:spPr>
            <a:xfrm flipH="1">
              <a:off x="4945401" y="4480334"/>
              <a:ext cx="329714" cy="332966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bg1"/>
                </a:solidFill>
                <a:latin typeface="Barlow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67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37A48-DE3D-8AB1-04F2-0BCEC250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3515941" cy="5464175"/>
          </a:xfrm>
        </p:spPr>
        <p:txBody>
          <a:bodyPr>
            <a:normAutofit/>
          </a:bodyPr>
          <a:lstStyle/>
          <a:p>
            <a:r>
              <a:rPr lang="en-IN" dirty="0"/>
              <a:t>Categories</a:t>
            </a:r>
            <a:r>
              <a:rPr lang="en-IN" sz="4400" dirty="0"/>
              <a:t> of Azure Cognitive Services</a:t>
            </a:r>
            <a:endParaRPr lang="en-IN" dirty="0"/>
          </a:p>
        </p:txBody>
      </p:sp>
      <p:grpSp>
        <p:nvGrpSpPr>
          <p:cNvPr id="2" name="Google Shape;4766;p40">
            <a:extLst>
              <a:ext uri="{FF2B5EF4-FFF2-40B4-BE49-F238E27FC236}">
                <a16:creationId xmlns:a16="http://schemas.microsoft.com/office/drawing/2014/main" id="{05341F43-DBE2-EE16-BE34-377A67773D4B}"/>
              </a:ext>
            </a:extLst>
          </p:cNvPr>
          <p:cNvGrpSpPr/>
          <p:nvPr/>
        </p:nvGrpSpPr>
        <p:grpSpPr>
          <a:xfrm>
            <a:off x="5652937" y="246559"/>
            <a:ext cx="5344578" cy="5701305"/>
            <a:chOff x="9901824" y="937343"/>
            <a:chExt cx="744273" cy="793950"/>
          </a:xfrm>
        </p:grpSpPr>
        <p:grpSp>
          <p:nvGrpSpPr>
            <p:cNvPr id="3" name="Google Shape;4767;p40">
              <a:extLst>
                <a:ext uri="{FF2B5EF4-FFF2-40B4-BE49-F238E27FC236}">
                  <a16:creationId xmlns:a16="http://schemas.microsoft.com/office/drawing/2014/main" id="{D8CF5BB7-3D44-7E66-6512-2EEA4EF17E22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4" name="Google Shape;4768;p40">
                <a:extLst>
                  <a:ext uri="{FF2B5EF4-FFF2-40B4-BE49-F238E27FC236}">
                    <a16:creationId xmlns:a16="http://schemas.microsoft.com/office/drawing/2014/main" id="{E59A2620-B2DB-3B17-BAE3-A1DE11722B8E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4769;p40">
                <a:extLst>
                  <a:ext uri="{FF2B5EF4-FFF2-40B4-BE49-F238E27FC236}">
                    <a16:creationId xmlns:a16="http://schemas.microsoft.com/office/drawing/2014/main" id="{86E0FD04-6260-68FE-A5D9-674F4E87157D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4770;p40">
                <a:extLst>
                  <a:ext uri="{FF2B5EF4-FFF2-40B4-BE49-F238E27FC236}">
                    <a16:creationId xmlns:a16="http://schemas.microsoft.com/office/drawing/2014/main" id="{20AC95FD-5841-928F-3177-296A05328E90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4771;p40">
                <a:extLst>
                  <a:ext uri="{FF2B5EF4-FFF2-40B4-BE49-F238E27FC236}">
                    <a16:creationId xmlns:a16="http://schemas.microsoft.com/office/drawing/2014/main" id="{5A886024-CF5C-1794-B951-93389B82B859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4772;p40">
                <a:extLst>
                  <a:ext uri="{FF2B5EF4-FFF2-40B4-BE49-F238E27FC236}">
                    <a16:creationId xmlns:a16="http://schemas.microsoft.com/office/drawing/2014/main" id="{D241B239-17B4-C647-BF4C-979EC529B3B8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4773;p40">
                <a:extLst>
                  <a:ext uri="{FF2B5EF4-FFF2-40B4-BE49-F238E27FC236}">
                    <a16:creationId xmlns:a16="http://schemas.microsoft.com/office/drawing/2014/main" id="{9694B193-C413-A103-019D-0750D623D84C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774;p40">
                <a:extLst>
                  <a:ext uri="{FF2B5EF4-FFF2-40B4-BE49-F238E27FC236}">
                    <a16:creationId xmlns:a16="http://schemas.microsoft.com/office/drawing/2014/main" id="{943A7816-1DC4-FC8E-0B17-8FEC4D022C3D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775;p40">
                <a:extLst>
                  <a:ext uri="{FF2B5EF4-FFF2-40B4-BE49-F238E27FC236}">
                    <a16:creationId xmlns:a16="http://schemas.microsoft.com/office/drawing/2014/main" id="{ACB472BB-88CA-E6CA-6BDC-C91A0740160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4776;p40">
                <a:extLst>
                  <a:ext uri="{FF2B5EF4-FFF2-40B4-BE49-F238E27FC236}">
                    <a16:creationId xmlns:a16="http://schemas.microsoft.com/office/drawing/2014/main" id="{92EE0333-00AF-3772-1D24-2E5A232B8FD4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4777;p40">
                <a:extLst>
                  <a:ext uri="{FF2B5EF4-FFF2-40B4-BE49-F238E27FC236}">
                    <a16:creationId xmlns:a16="http://schemas.microsoft.com/office/drawing/2014/main" id="{2F4AF59E-EFBC-F277-8229-DADB7FF40526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4778;p40">
              <a:extLst>
                <a:ext uri="{FF2B5EF4-FFF2-40B4-BE49-F238E27FC236}">
                  <a16:creationId xmlns:a16="http://schemas.microsoft.com/office/drawing/2014/main" id="{C9F43E1D-E8E4-D963-9C2B-E0FC6D16C51C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20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  Language</a:t>
              </a:r>
              <a:endParaRPr sz="2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779;p40">
              <a:extLst>
                <a:ext uri="{FF2B5EF4-FFF2-40B4-BE49-F238E27FC236}">
                  <a16:creationId xmlns:a16="http://schemas.microsoft.com/office/drawing/2014/main" id="{D4E40676-72B5-3E65-962F-EAB7A4BC9B26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24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Vision</a:t>
              </a:r>
              <a:endParaRPr sz="2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780;p40">
              <a:extLst>
                <a:ext uri="{FF2B5EF4-FFF2-40B4-BE49-F238E27FC236}">
                  <a16:creationId xmlns:a16="http://schemas.microsoft.com/office/drawing/2014/main" id="{46E2F8DC-9F34-F75C-E9D9-BA64622E9B1A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24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Speech</a:t>
              </a:r>
              <a:endParaRPr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781;p40">
              <a:extLst>
                <a:ext uri="{FF2B5EF4-FFF2-40B4-BE49-F238E27FC236}">
                  <a16:creationId xmlns:a16="http://schemas.microsoft.com/office/drawing/2014/main" id="{C2A56965-D4B9-CDF5-090D-0AA128248E4B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20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Decision</a:t>
              </a:r>
              <a:endParaRPr sz="2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782;p40">
              <a:extLst>
                <a:ext uri="{FF2B5EF4-FFF2-40B4-BE49-F238E27FC236}">
                  <a16:creationId xmlns:a16="http://schemas.microsoft.com/office/drawing/2014/main" id="{2D62B2C2-BD5A-4ABE-9F23-4C20EC06E223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20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Search</a:t>
              </a:r>
              <a:endParaRPr sz="2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783;p40">
              <a:extLst>
                <a:ext uri="{FF2B5EF4-FFF2-40B4-BE49-F238E27FC236}">
                  <a16:creationId xmlns:a16="http://schemas.microsoft.com/office/drawing/2014/main" id="{211C39C5-1171-59C1-C62A-E1CC7AE77DC9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20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OpenAI</a:t>
              </a:r>
              <a:endParaRPr sz="2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7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F53C644-FB4D-D90B-D0E1-84415355E44C}"/>
              </a:ext>
            </a:extLst>
          </p:cNvPr>
          <p:cNvGrpSpPr/>
          <p:nvPr/>
        </p:nvGrpSpPr>
        <p:grpSpPr>
          <a:xfrm>
            <a:off x="0" y="0"/>
            <a:ext cx="12192000" cy="6282267"/>
            <a:chOff x="0" y="0"/>
            <a:chExt cx="12192000" cy="6282267"/>
          </a:xfrm>
        </p:grpSpPr>
        <p:pic>
          <p:nvPicPr>
            <p:cNvPr id="2" name="Picture 2" descr="app UI on all four supported platforms">
              <a:extLst>
                <a:ext uri="{FF2B5EF4-FFF2-40B4-BE49-F238E27FC236}">
                  <a16:creationId xmlns:a16="http://schemas.microsoft.com/office/drawing/2014/main" id="{83E6ABD1-9F43-EE15-7C03-E203AD375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/>
            <a:stretch/>
          </p:blipFill>
          <p:spPr bwMode="auto">
            <a:xfrm>
              <a:off x="0" y="0"/>
              <a:ext cx="12192000" cy="628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6644FC-2585-E980-DBA6-570ABF6EA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949" y="0"/>
              <a:ext cx="2242103" cy="447737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A051313-61E2-E330-FA33-657789590573}"/>
              </a:ext>
            </a:extLst>
          </p:cNvPr>
          <p:cNvSpPr txBox="1">
            <a:spLocks/>
          </p:cNvSpPr>
          <p:nvPr/>
        </p:nvSpPr>
        <p:spPr>
          <a:xfrm>
            <a:off x="350836" y="-163266"/>
            <a:ext cx="5181600" cy="629559"/>
          </a:xfrm>
          <a:prstGeom prst="rect">
            <a:avLst/>
          </a:prstGeom>
        </p:spPr>
        <p:txBody>
          <a:bodyPr vert="horz" lIns="91440" tIns="54864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highlight>
                  <a:srgbClr val="2791C5"/>
                </a:highlight>
              </a:rPr>
              <a:t>.NET MAUI</a:t>
            </a:r>
            <a:endParaRPr lang="en-US" sz="2800" dirty="0">
              <a:solidFill>
                <a:srgbClr val="2B5B50"/>
              </a:solidFill>
              <a:highlight>
                <a:srgbClr val="2791C5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2085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55F561-B676-1C8D-13A1-990C712F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365125"/>
            <a:ext cx="6184223" cy="5565412"/>
          </a:xfrm>
        </p:spPr>
        <p:txBody>
          <a:bodyPr>
            <a:normAutofit/>
          </a:bodyPr>
          <a:lstStyle/>
          <a:p>
            <a:r>
              <a:rPr lang="en-US" sz="3200" dirty="0"/>
              <a:t>Cross-platform framework</a:t>
            </a:r>
            <a:br>
              <a:rPr lang="en-US" sz="3200" dirty="0"/>
            </a:br>
            <a:r>
              <a:rPr lang="en-US" sz="3200" dirty="0"/>
              <a:t>for creating mobile and desktop apps with C# and XAML</a:t>
            </a:r>
          </a:p>
        </p:txBody>
      </p:sp>
      <p:grpSp>
        <p:nvGrpSpPr>
          <p:cNvPr id="2" name="Google Shape;3379;p37">
            <a:extLst>
              <a:ext uri="{FF2B5EF4-FFF2-40B4-BE49-F238E27FC236}">
                <a16:creationId xmlns:a16="http://schemas.microsoft.com/office/drawing/2014/main" id="{1A10B2FE-DFE5-A9A9-255C-4686E9E91055}"/>
              </a:ext>
            </a:extLst>
          </p:cNvPr>
          <p:cNvGrpSpPr/>
          <p:nvPr/>
        </p:nvGrpSpPr>
        <p:grpSpPr>
          <a:xfrm>
            <a:off x="8845563" y="2129170"/>
            <a:ext cx="1744309" cy="2037321"/>
            <a:chOff x="2533225" y="322726"/>
            <a:chExt cx="4077549" cy="4762523"/>
          </a:xfrm>
        </p:grpSpPr>
        <p:sp>
          <p:nvSpPr>
            <p:cNvPr id="4" name="Google Shape;3380;p37">
              <a:extLst>
                <a:ext uri="{FF2B5EF4-FFF2-40B4-BE49-F238E27FC236}">
                  <a16:creationId xmlns:a16="http://schemas.microsoft.com/office/drawing/2014/main" id="{5401E223-13EC-18D8-DE25-EA8BB7447063}"/>
                </a:ext>
              </a:extLst>
            </p:cNvPr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3381;p37">
              <a:extLst>
                <a:ext uri="{FF2B5EF4-FFF2-40B4-BE49-F238E27FC236}">
                  <a16:creationId xmlns:a16="http://schemas.microsoft.com/office/drawing/2014/main" id="{8065D9D9-54DC-6C99-8057-AF47A2A29CC6}"/>
                </a:ext>
              </a:extLst>
            </p:cNvPr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3382;p37">
              <a:extLst>
                <a:ext uri="{FF2B5EF4-FFF2-40B4-BE49-F238E27FC236}">
                  <a16:creationId xmlns:a16="http://schemas.microsoft.com/office/drawing/2014/main" id="{1B9B8102-A0AC-26BF-E2A8-3924FA6C8DCE}"/>
                </a:ext>
              </a:extLst>
            </p:cNvPr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3383;p37">
              <a:extLst>
                <a:ext uri="{FF2B5EF4-FFF2-40B4-BE49-F238E27FC236}">
                  <a16:creationId xmlns:a16="http://schemas.microsoft.com/office/drawing/2014/main" id="{3E3A6E97-B9C6-7D7A-08AB-34BFE7131EAE}"/>
                </a:ext>
              </a:extLst>
            </p:cNvPr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3384;p37">
              <a:extLst>
                <a:ext uri="{FF2B5EF4-FFF2-40B4-BE49-F238E27FC236}">
                  <a16:creationId xmlns:a16="http://schemas.microsoft.com/office/drawing/2014/main" id="{C0010533-548E-5D63-F9E1-5959EEE76C7A}"/>
                </a:ext>
              </a:extLst>
            </p:cNvPr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3385;p37">
              <a:extLst>
                <a:ext uri="{FF2B5EF4-FFF2-40B4-BE49-F238E27FC236}">
                  <a16:creationId xmlns:a16="http://schemas.microsoft.com/office/drawing/2014/main" id="{1D0FC1BA-8D60-7E1C-6470-ECE2C1B3C7DB}"/>
                </a:ext>
              </a:extLst>
            </p:cNvPr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3386;p37">
              <a:extLst>
                <a:ext uri="{FF2B5EF4-FFF2-40B4-BE49-F238E27FC236}">
                  <a16:creationId xmlns:a16="http://schemas.microsoft.com/office/drawing/2014/main" id="{3C66A42C-DF5C-010A-C53A-86F97270D8F5}"/>
                </a:ext>
              </a:extLst>
            </p:cNvPr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3387;p37">
              <a:extLst>
                <a:ext uri="{FF2B5EF4-FFF2-40B4-BE49-F238E27FC236}">
                  <a16:creationId xmlns:a16="http://schemas.microsoft.com/office/drawing/2014/main" id="{5FE396C8-4543-3C20-58FC-AEAA2C6BC171}"/>
                </a:ext>
              </a:extLst>
            </p:cNvPr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3388;p37">
              <a:extLst>
                <a:ext uri="{FF2B5EF4-FFF2-40B4-BE49-F238E27FC236}">
                  <a16:creationId xmlns:a16="http://schemas.microsoft.com/office/drawing/2014/main" id="{F8ADD33E-3882-D90D-006D-5A2C19DD92A2}"/>
                </a:ext>
              </a:extLst>
            </p:cNvPr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3389;p37">
              <a:extLst>
                <a:ext uri="{FF2B5EF4-FFF2-40B4-BE49-F238E27FC236}">
                  <a16:creationId xmlns:a16="http://schemas.microsoft.com/office/drawing/2014/main" id="{C3BAF3D3-EDEA-4D9A-58D2-1D0944752C79}"/>
                </a:ext>
              </a:extLst>
            </p:cNvPr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3390;p37">
              <a:extLst>
                <a:ext uri="{FF2B5EF4-FFF2-40B4-BE49-F238E27FC236}">
                  <a16:creationId xmlns:a16="http://schemas.microsoft.com/office/drawing/2014/main" id="{9D1EEFB4-5F79-0A1B-3512-FC05A37350D1}"/>
                </a:ext>
              </a:extLst>
            </p:cNvPr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3391;p37">
              <a:extLst>
                <a:ext uri="{FF2B5EF4-FFF2-40B4-BE49-F238E27FC236}">
                  <a16:creationId xmlns:a16="http://schemas.microsoft.com/office/drawing/2014/main" id="{09C81F8F-49FF-2CBF-1855-5D1676CD2342}"/>
                </a:ext>
              </a:extLst>
            </p:cNvPr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3392;p37">
              <a:extLst>
                <a:ext uri="{FF2B5EF4-FFF2-40B4-BE49-F238E27FC236}">
                  <a16:creationId xmlns:a16="http://schemas.microsoft.com/office/drawing/2014/main" id="{5D169A89-F09C-1394-FDF1-B70965D1D89E}"/>
                </a:ext>
              </a:extLst>
            </p:cNvPr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3393;p37">
              <a:extLst>
                <a:ext uri="{FF2B5EF4-FFF2-40B4-BE49-F238E27FC236}">
                  <a16:creationId xmlns:a16="http://schemas.microsoft.com/office/drawing/2014/main" id="{06FDAE98-7617-1C55-8FEF-3AE9CF3709D9}"/>
                </a:ext>
              </a:extLst>
            </p:cNvPr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3394;p37">
              <a:extLst>
                <a:ext uri="{FF2B5EF4-FFF2-40B4-BE49-F238E27FC236}">
                  <a16:creationId xmlns:a16="http://schemas.microsoft.com/office/drawing/2014/main" id="{6985735B-C297-DC6B-A4B6-7B44C47C9163}"/>
                </a:ext>
              </a:extLst>
            </p:cNvPr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3395;p37">
              <a:extLst>
                <a:ext uri="{FF2B5EF4-FFF2-40B4-BE49-F238E27FC236}">
                  <a16:creationId xmlns:a16="http://schemas.microsoft.com/office/drawing/2014/main" id="{03517D7D-8672-6520-E144-708B6E6D1501}"/>
                </a:ext>
              </a:extLst>
            </p:cNvPr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3396;p37">
              <a:extLst>
                <a:ext uri="{FF2B5EF4-FFF2-40B4-BE49-F238E27FC236}">
                  <a16:creationId xmlns:a16="http://schemas.microsoft.com/office/drawing/2014/main" id="{CE639835-3D5E-6A39-2EBD-740D40C6FBEB}"/>
                </a:ext>
              </a:extLst>
            </p:cNvPr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3397;p37">
              <a:extLst>
                <a:ext uri="{FF2B5EF4-FFF2-40B4-BE49-F238E27FC236}">
                  <a16:creationId xmlns:a16="http://schemas.microsoft.com/office/drawing/2014/main" id="{96EBEE5F-A046-95A9-C155-67C02B83AFBC}"/>
                </a:ext>
              </a:extLst>
            </p:cNvPr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3398;p37">
              <a:extLst>
                <a:ext uri="{FF2B5EF4-FFF2-40B4-BE49-F238E27FC236}">
                  <a16:creationId xmlns:a16="http://schemas.microsoft.com/office/drawing/2014/main" id="{32886F4E-CC93-F675-17C3-AD015FF57FD1}"/>
                </a:ext>
              </a:extLst>
            </p:cNvPr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3399;p37">
              <a:extLst>
                <a:ext uri="{FF2B5EF4-FFF2-40B4-BE49-F238E27FC236}">
                  <a16:creationId xmlns:a16="http://schemas.microsoft.com/office/drawing/2014/main" id="{85A86E49-F77F-F241-2F44-3C8C3FA26320}"/>
                </a:ext>
              </a:extLst>
            </p:cNvPr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3400;p37">
              <a:extLst>
                <a:ext uri="{FF2B5EF4-FFF2-40B4-BE49-F238E27FC236}">
                  <a16:creationId xmlns:a16="http://schemas.microsoft.com/office/drawing/2014/main" id="{38DAFE56-7677-1978-D1AF-6DCE39A42524}"/>
                </a:ext>
              </a:extLst>
            </p:cNvPr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3401;p37">
              <a:extLst>
                <a:ext uri="{FF2B5EF4-FFF2-40B4-BE49-F238E27FC236}">
                  <a16:creationId xmlns:a16="http://schemas.microsoft.com/office/drawing/2014/main" id="{62BCAF0C-4AAD-5983-2F27-7BA145A968EA}"/>
                </a:ext>
              </a:extLst>
            </p:cNvPr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3402;p37">
              <a:extLst>
                <a:ext uri="{FF2B5EF4-FFF2-40B4-BE49-F238E27FC236}">
                  <a16:creationId xmlns:a16="http://schemas.microsoft.com/office/drawing/2014/main" id="{3C5A7E20-90ED-A233-3262-56267A6D3F0E}"/>
                </a:ext>
              </a:extLst>
            </p:cNvPr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3403;p37">
              <a:extLst>
                <a:ext uri="{FF2B5EF4-FFF2-40B4-BE49-F238E27FC236}">
                  <a16:creationId xmlns:a16="http://schemas.microsoft.com/office/drawing/2014/main" id="{E489CC19-E2A9-6D09-1C05-755285902EE6}"/>
                </a:ext>
              </a:extLst>
            </p:cNvPr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3404;p37">
              <a:extLst>
                <a:ext uri="{FF2B5EF4-FFF2-40B4-BE49-F238E27FC236}">
                  <a16:creationId xmlns:a16="http://schemas.microsoft.com/office/drawing/2014/main" id="{770F1EC8-023C-B784-4BAE-4CC985F332D5}"/>
                </a:ext>
              </a:extLst>
            </p:cNvPr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3405;p37">
              <a:extLst>
                <a:ext uri="{FF2B5EF4-FFF2-40B4-BE49-F238E27FC236}">
                  <a16:creationId xmlns:a16="http://schemas.microsoft.com/office/drawing/2014/main" id="{C2B9A014-7F89-F90D-721B-F037764AB53F}"/>
                </a:ext>
              </a:extLst>
            </p:cNvPr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3406;p37">
              <a:extLst>
                <a:ext uri="{FF2B5EF4-FFF2-40B4-BE49-F238E27FC236}">
                  <a16:creationId xmlns:a16="http://schemas.microsoft.com/office/drawing/2014/main" id="{41CE67E1-4503-9C69-8013-89F5D365D2ED}"/>
                </a:ext>
              </a:extLst>
            </p:cNvPr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3407;p37">
              <a:extLst>
                <a:ext uri="{FF2B5EF4-FFF2-40B4-BE49-F238E27FC236}">
                  <a16:creationId xmlns:a16="http://schemas.microsoft.com/office/drawing/2014/main" id="{F30E9142-3D8C-07FF-804E-D39937908705}"/>
                </a:ext>
              </a:extLst>
            </p:cNvPr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3408;p37">
              <a:extLst>
                <a:ext uri="{FF2B5EF4-FFF2-40B4-BE49-F238E27FC236}">
                  <a16:creationId xmlns:a16="http://schemas.microsoft.com/office/drawing/2014/main" id="{700F969E-CDCE-47A2-4789-2FFFD49538B1}"/>
                </a:ext>
              </a:extLst>
            </p:cNvPr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3409;p37">
              <a:extLst>
                <a:ext uri="{FF2B5EF4-FFF2-40B4-BE49-F238E27FC236}">
                  <a16:creationId xmlns:a16="http://schemas.microsoft.com/office/drawing/2014/main" id="{A8228B75-C701-349D-C99C-B57D63E50197}"/>
                </a:ext>
              </a:extLst>
            </p:cNvPr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3410;p37">
              <a:extLst>
                <a:ext uri="{FF2B5EF4-FFF2-40B4-BE49-F238E27FC236}">
                  <a16:creationId xmlns:a16="http://schemas.microsoft.com/office/drawing/2014/main" id="{61C54761-AC35-28E4-9B84-07F0DCB31F98}"/>
                </a:ext>
              </a:extLst>
            </p:cNvPr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3411;p37">
              <a:extLst>
                <a:ext uri="{FF2B5EF4-FFF2-40B4-BE49-F238E27FC236}">
                  <a16:creationId xmlns:a16="http://schemas.microsoft.com/office/drawing/2014/main" id="{8A073E81-8D2D-2054-8B58-9235908B4C19}"/>
                </a:ext>
              </a:extLst>
            </p:cNvPr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3412;p37">
              <a:extLst>
                <a:ext uri="{FF2B5EF4-FFF2-40B4-BE49-F238E27FC236}">
                  <a16:creationId xmlns:a16="http://schemas.microsoft.com/office/drawing/2014/main" id="{7453C194-7D38-499D-EB2F-29D15549EDC7}"/>
                </a:ext>
              </a:extLst>
            </p:cNvPr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3413;p37">
              <a:extLst>
                <a:ext uri="{FF2B5EF4-FFF2-40B4-BE49-F238E27FC236}">
                  <a16:creationId xmlns:a16="http://schemas.microsoft.com/office/drawing/2014/main" id="{8054F7F1-DD71-51C1-247D-C73EFECD029F}"/>
                </a:ext>
              </a:extLst>
            </p:cNvPr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3414;p37">
              <a:extLst>
                <a:ext uri="{FF2B5EF4-FFF2-40B4-BE49-F238E27FC236}">
                  <a16:creationId xmlns:a16="http://schemas.microsoft.com/office/drawing/2014/main" id="{0D52952A-5A5C-7497-4737-BC510153FAA6}"/>
                </a:ext>
              </a:extLst>
            </p:cNvPr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3415;p37">
              <a:extLst>
                <a:ext uri="{FF2B5EF4-FFF2-40B4-BE49-F238E27FC236}">
                  <a16:creationId xmlns:a16="http://schemas.microsoft.com/office/drawing/2014/main" id="{F5A12FBB-AA56-1845-5E92-10AEDD11B7E7}"/>
                </a:ext>
              </a:extLst>
            </p:cNvPr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3416;p37">
              <a:extLst>
                <a:ext uri="{FF2B5EF4-FFF2-40B4-BE49-F238E27FC236}">
                  <a16:creationId xmlns:a16="http://schemas.microsoft.com/office/drawing/2014/main" id="{2397A16A-A2FF-035C-A2C9-39940832BC15}"/>
                </a:ext>
              </a:extLst>
            </p:cNvPr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3417;p37">
              <a:extLst>
                <a:ext uri="{FF2B5EF4-FFF2-40B4-BE49-F238E27FC236}">
                  <a16:creationId xmlns:a16="http://schemas.microsoft.com/office/drawing/2014/main" id="{5DD0EF4F-3A4E-6C9A-9EA9-3CFD1D989689}"/>
                </a:ext>
              </a:extLst>
            </p:cNvPr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3418;p37">
              <a:extLst>
                <a:ext uri="{FF2B5EF4-FFF2-40B4-BE49-F238E27FC236}">
                  <a16:creationId xmlns:a16="http://schemas.microsoft.com/office/drawing/2014/main" id="{1BE2C75E-9214-5B0D-483B-CDD4B9EF434F}"/>
                </a:ext>
              </a:extLst>
            </p:cNvPr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3419;p37">
              <a:extLst>
                <a:ext uri="{FF2B5EF4-FFF2-40B4-BE49-F238E27FC236}">
                  <a16:creationId xmlns:a16="http://schemas.microsoft.com/office/drawing/2014/main" id="{730B15B2-7F50-BEF2-071F-18B28F1722B5}"/>
                </a:ext>
              </a:extLst>
            </p:cNvPr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3420;p37">
              <a:extLst>
                <a:ext uri="{FF2B5EF4-FFF2-40B4-BE49-F238E27FC236}">
                  <a16:creationId xmlns:a16="http://schemas.microsoft.com/office/drawing/2014/main" id="{107C9D03-E933-8F08-DD8E-6A993E92DC4D}"/>
                </a:ext>
              </a:extLst>
            </p:cNvPr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3421;p37">
              <a:extLst>
                <a:ext uri="{FF2B5EF4-FFF2-40B4-BE49-F238E27FC236}">
                  <a16:creationId xmlns:a16="http://schemas.microsoft.com/office/drawing/2014/main" id="{342B5298-A64F-EAEA-1C68-10DAA1CF669F}"/>
                </a:ext>
              </a:extLst>
            </p:cNvPr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3422;p37">
              <a:extLst>
                <a:ext uri="{FF2B5EF4-FFF2-40B4-BE49-F238E27FC236}">
                  <a16:creationId xmlns:a16="http://schemas.microsoft.com/office/drawing/2014/main" id="{D235ECB2-777F-DF0A-58CA-E0960EAECDD2}"/>
                </a:ext>
              </a:extLst>
            </p:cNvPr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2" name="Google Shape;3423;p37">
              <a:extLst>
                <a:ext uri="{FF2B5EF4-FFF2-40B4-BE49-F238E27FC236}">
                  <a16:creationId xmlns:a16="http://schemas.microsoft.com/office/drawing/2014/main" id="{46046ACF-FFB5-AF3B-88AC-4F2DEBFD4098}"/>
                </a:ext>
              </a:extLst>
            </p:cNvPr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282" name="Google Shape;3424;p37">
                <a:extLst>
                  <a:ext uri="{FF2B5EF4-FFF2-40B4-BE49-F238E27FC236}">
                    <a16:creationId xmlns:a16="http://schemas.microsoft.com/office/drawing/2014/main" id="{E691ED8A-5993-2BC3-D87D-8190D661D596}"/>
                  </a:ext>
                </a:extLst>
              </p:cNvPr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425;p37">
                <a:extLst>
                  <a:ext uri="{FF2B5EF4-FFF2-40B4-BE49-F238E27FC236}">
                    <a16:creationId xmlns:a16="http://schemas.microsoft.com/office/drawing/2014/main" id="{888ACE88-96CD-580C-3193-E2C25066C152}"/>
                  </a:ext>
                </a:extLst>
              </p:cNvPr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426;p37">
                <a:extLst>
                  <a:ext uri="{FF2B5EF4-FFF2-40B4-BE49-F238E27FC236}">
                    <a16:creationId xmlns:a16="http://schemas.microsoft.com/office/drawing/2014/main" id="{DAC84F49-DD4A-315C-AB61-A492F1D27EF7}"/>
                  </a:ext>
                </a:extLst>
              </p:cNvPr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427;p37">
                <a:extLst>
                  <a:ext uri="{FF2B5EF4-FFF2-40B4-BE49-F238E27FC236}">
                    <a16:creationId xmlns:a16="http://schemas.microsoft.com/office/drawing/2014/main" id="{E0DF93A7-D202-F388-DBAB-3BE953AED69C}"/>
                  </a:ext>
                </a:extLst>
              </p:cNvPr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428;p37">
                <a:extLst>
                  <a:ext uri="{FF2B5EF4-FFF2-40B4-BE49-F238E27FC236}">
                    <a16:creationId xmlns:a16="http://schemas.microsoft.com/office/drawing/2014/main" id="{77B3F3FF-2FF6-BF85-2890-ADF1370CB3C6}"/>
                  </a:ext>
                </a:extLst>
              </p:cNvPr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429;p37">
                <a:extLst>
                  <a:ext uri="{FF2B5EF4-FFF2-40B4-BE49-F238E27FC236}">
                    <a16:creationId xmlns:a16="http://schemas.microsoft.com/office/drawing/2014/main" id="{4CE44DFF-AD69-41A8-4D1F-8BA7D39A763F}"/>
                  </a:ext>
                </a:extLst>
              </p:cNvPr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430;p37">
                <a:extLst>
                  <a:ext uri="{FF2B5EF4-FFF2-40B4-BE49-F238E27FC236}">
                    <a16:creationId xmlns:a16="http://schemas.microsoft.com/office/drawing/2014/main" id="{2EEE126D-1CAF-1B3D-1767-81A6E94A6295}"/>
                  </a:ext>
                </a:extLst>
              </p:cNvPr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431;p37">
                <a:extLst>
                  <a:ext uri="{FF2B5EF4-FFF2-40B4-BE49-F238E27FC236}">
                    <a16:creationId xmlns:a16="http://schemas.microsoft.com/office/drawing/2014/main" id="{1DA89468-B33D-6DF3-6FD8-A4A5000F56AB}"/>
                  </a:ext>
                </a:extLst>
              </p:cNvPr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3432;p37">
              <a:extLst>
                <a:ext uri="{FF2B5EF4-FFF2-40B4-BE49-F238E27FC236}">
                  <a16:creationId xmlns:a16="http://schemas.microsoft.com/office/drawing/2014/main" id="{6F58DFD1-9EB2-4638-8C54-A6998E983F12}"/>
                </a:ext>
              </a:extLst>
            </p:cNvPr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3433;p37">
              <a:extLst>
                <a:ext uri="{FF2B5EF4-FFF2-40B4-BE49-F238E27FC236}">
                  <a16:creationId xmlns:a16="http://schemas.microsoft.com/office/drawing/2014/main" id="{486B55C2-6A16-2A01-D5C9-F7195A5E7485}"/>
                </a:ext>
              </a:extLst>
            </p:cNvPr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3434;p37">
              <a:extLst>
                <a:ext uri="{FF2B5EF4-FFF2-40B4-BE49-F238E27FC236}">
                  <a16:creationId xmlns:a16="http://schemas.microsoft.com/office/drawing/2014/main" id="{719C310E-D029-A974-E5BF-05C3BF7190C8}"/>
                </a:ext>
              </a:extLst>
            </p:cNvPr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3435;p37">
              <a:extLst>
                <a:ext uri="{FF2B5EF4-FFF2-40B4-BE49-F238E27FC236}">
                  <a16:creationId xmlns:a16="http://schemas.microsoft.com/office/drawing/2014/main" id="{DE1B3376-4D1B-8731-00FF-091B391FE271}"/>
                </a:ext>
              </a:extLst>
            </p:cNvPr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3436;p37">
              <a:extLst>
                <a:ext uri="{FF2B5EF4-FFF2-40B4-BE49-F238E27FC236}">
                  <a16:creationId xmlns:a16="http://schemas.microsoft.com/office/drawing/2014/main" id="{0A6D8400-F1CB-4410-1B07-2BF9C113D1DA}"/>
                </a:ext>
              </a:extLst>
            </p:cNvPr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3437;p37">
              <a:extLst>
                <a:ext uri="{FF2B5EF4-FFF2-40B4-BE49-F238E27FC236}">
                  <a16:creationId xmlns:a16="http://schemas.microsoft.com/office/drawing/2014/main" id="{D7805AC2-1725-8C37-DCFE-A0ED3EB1C037}"/>
                </a:ext>
              </a:extLst>
            </p:cNvPr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3438;p37">
              <a:extLst>
                <a:ext uri="{FF2B5EF4-FFF2-40B4-BE49-F238E27FC236}">
                  <a16:creationId xmlns:a16="http://schemas.microsoft.com/office/drawing/2014/main" id="{49D619E7-2CF5-67F3-638C-480B8B272F9B}"/>
                </a:ext>
              </a:extLst>
            </p:cNvPr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3439;p37">
              <a:extLst>
                <a:ext uri="{FF2B5EF4-FFF2-40B4-BE49-F238E27FC236}">
                  <a16:creationId xmlns:a16="http://schemas.microsoft.com/office/drawing/2014/main" id="{81EBBFEF-6579-1750-B445-21FFCBAFE5D6}"/>
                </a:ext>
              </a:extLst>
            </p:cNvPr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3440;p37">
              <a:extLst>
                <a:ext uri="{FF2B5EF4-FFF2-40B4-BE49-F238E27FC236}">
                  <a16:creationId xmlns:a16="http://schemas.microsoft.com/office/drawing/2014/main" id="{492681D0-6242-B331-B304-751AD8CCE9CF}"/>
                </a:ext>
              </a:extLst>
            </p:cNvPr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3441;p37">
              <a:extLst>
                <a:ext uri="{FF2B5EF4-FFF2-40B4-BE49-F238E27FC236}">
                  <a16:creationId xmlns:a16="http://schemas.microsoft.com/office/drawing/2014/main" id="{D8175FDF-2C35-46F8-13FE-166905D19854}"/>
                </a:ext>
              </a:extLst>
            </p:cNvPr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3442;p37">
              <a:extLst>
                <a:ext uri="{FF2B5EF4-FFF2-40B4-BE49-F238E27FC236}">
                  <a16:creationId xmlns:a16="http://schemas.microsoft.com/office/drawing/2014/main" id="{B7662400-9C4D-B44A-5CA0-3E5C5B8F6D34}"/>
                </a:ext>
              </a:extLst>
            </p:cNvPr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3443;p37">
              <a:extLst>
                <a:ext uri="{FF2B5EF4-FFF2-40B4-BE49-F238E27FC236}">
                  <a16:creationId xmlns:a16="http://schemas.microsoft.com/office/drawing/2014/main" id="{F048AD3D-8A96-C90A-4A94-E0984B288AEA}"/>
                </a:ext>
              </a:extLst>
            </p:cNvPr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3444;p37">
              <a:extLst>
                <a:ext uri="{FF2B5EF4-FFF2-40B4-BE49-F238E27FC236}">
                  <a16:creationId xmlns:a16="http://schemas.microsoft.com/office/drawing/2014/main" id="{0A2F4CF7-707B-D808-A014-D271D927CBAE}"/>
                </a:ext>
              </a:extLst>
            </p:cNvPr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3445;p37">
              <a:extLst>
                <a:ext uri="{FF2B5EF4-FFF2-40B4-BE49-F238E27FC236}">
                  <a16:creationId xmlns:a16="http://schemas.microsoft.com/office/drawing/2014/main" id="{FCAEC96D-AFB4-659E-02B0-29F3DB8CB962}"/>
                </a:ext>
              </a:extLst>
            </p:cNvPr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3446;p37">
              <a:extLst>
                <a:ext uri="{FF2B5EF4-FFF2-40B4-BE49-F238E27FC236}">
                  <a16:creationId xmlns:a16="http://schemas.microsoft.com/office/drawing/2014/main" id="{E7C68560-6E79-7F1A-C1C9-66929E9BE0BE}"/>
                </a:ext>
              </a:extLst>
            </p:cNvPr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3447;p37">
              <a:extLst>
                <a:ext uri="{FF2B5EF4-FFF2-40B4-BE49-F238E27FC236}">
                  <a16:creationId xmlns:a16="http://schemas.microsoft.com/office/drawing/2014/main" id="{A652227E-00BF-A355-3D9B-260ED6D71BE8}"/>
                </a:ext>
              </a:extLst>
            </p:cNvPr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3448;p37">
              <a:extLst>
                <a:ext uri="{FF2B5EF4-FFF2-40B4-BE49-F238E27FC236}">
                  <a16:creationId xmlns:a16="http://schemas.microsoft.com/office/drawing/2014/main" id="{4A6B2256-390F-0AC9-366C-CA6C658CC21D}"/>
                </a:ext>
              </a:extLst>
            </p:cNvPr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3449;p37">
              <a:extLst>
                <a:ext uri="{FF2B5EF4-FFF2-40B4-BE49-F238E27FC236}">
                  <a16:creationId xmlns:a16="http://schemas.microsoft.com/office/drawing/2014/main" id="{766030BE-403C-9C20-F579-97BEF133DAF0}"/>
                </a:ext>
              </a:extLst>
            </p:cNvPr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3450;p37">
              <a:extLst>
                <a:ext uri="{FF2B5EF4-FFF2-40B4-BE49-F238E27FC236}">
                  <a16:creationId xmlns:a16="http://schemas.microsoft.com/office/drawing/2014/main" id="{B431E7D3-B344-73C1-8B7F-D1A31DF4FE19}"/>
                </a:ext>
              </a:extLst>
            </p:cNvPr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3451;p37">
              <a:extLst>
                <a:ext uri="{FF2B5EF4-FFF2-40B4-BE49-F238E27FC236}">
                  <a16:creationId xmlns:a16="http://schemas.microsoft.com/office/drawing/2014/main" id="{61236EB4-0BE0-AE02-A276-D2805570D3D4}"/>
                </a:ext>
              </a:extLst>
            </p:cNvPr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3452;p37">
              <a:extLst>
                <a:ext uri="{FF2B5EF4-FFF2-40B4-BE49-F238E27FC236}">
                  <a16:creationId xmlns:a16="http://schemas.microsoft.com/office/drawing/2014/main" id="{D61D8CEA-38DA-8FF1-8D2C-C5CF5BD53962}"/>
                </a:ext>
              </a:extLst>
            </p:cNvPr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3453;p37">
              <a:extLst>
                <a:ext uri="{FF2B5EF4-FFF2-40B4-BE49-F238E27FC236}">
                  <a16:creationId xmlns:a16="http://schemas.microsoft.com/office/drawing/2014/main" id="{7BD2B73F-7B9E-099B-F336-AB4032A25D8A}"/>
                </a:ext>
              </a:extLst>
            </p:cNvPr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3454;p37">
              <a:extLst>
                <a:ext uri="{FF2B5EF4-FFF2-40B4-BE49-F238E27FC236}">
                  <a16:creationId xmlns:a16="http://schemas.microsoft.com/office/drawing/2014/main" id="{ACC07147-5AAF-2562-3326-459018D03DF8}"/>
                </a:ext>
              </a:extLst>
            </p:cNvPr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3455;p37">
              <a:extLst>
                <a:ext uri="{FF2B5EF4-FFF2-40B4-BE49-F238E27FC236}">
                  <a16:creationId xmlns:a16="http://schemas.microsoft.com/office/drawing/2014/main" id="{2F7A0E29-670F-1466-E432-BB0B966EB3A9}"/>
                </a:ext>
              </a:extLst>
            </p:cNvPr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3456;p37">
              <a:extLst>
                <a:ext uri="{FF2B5EF4-FFF2-40B4-BE49-F238E27FC236}">
                  <a16:creationId xmlns:a16="http://schemas.microsoft.com/office/drawing/2014/main" id="{40006ADF-5316-D6F8-588C-981B63AB2BEC}"/>
                </a:ext>
              </a:extLst>
            </p:cNvPr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3457;p37">
              <a:extLst>
                <a:ext uri="{FF2B5EF4-FFF2-40B4-BE49-F238E27FC236}">
                  <a16:creationId xmlns:a16="http://schemas.microsoft.com/office/drawing/2014/main" id="{DC8901DC-809E-4788-CD5E-3AF4222C7306}"/>
                </a:ext>
              </a:extLst>
            </p:cNvPr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3458;p37">
              <a:extLst>
                <a:ext uri="{FF2B5EF4-FFF2-40B4-BE49-F238E27FC236}">
                  <a16:creationId xmlns:a16="http://schemas.microsoft.com/office/drawing/2014/main" id="{F26201C5-1A74-F90C-DC13-1ACE3E9492FF}"/>
                </a:ext>
              </a:extLst>
            </p:cNvPr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3459;p37">
              <a:extLst>
                <a:ext uri="{FF2B5EF4-FFF2-40B4-BE49-F238E27FC236}">
                  <a16:creationId xmlns:a16="http://schemas.microsoft.com/office/drawing/2014/main" id="{99CC0901-EA28-30DA-F615-E9F3C3496906}"/>
                </a:ext>
              </a:extLst>
            </p:cNvPr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3460;p37">
              <a:extLst>
                <a:ext uri="{FF2B5EF4-FFF2-40B4-BE49-F238E27FC236}">
                  <a16:creationId xmlns:a16="http://schemas.microsoft.com/office/drawing/2014/main" id="{8EB21117-BB13-D876-08E7-C7984EAFBE36}"/>
                </a:ext>
              </a:extLst>
            </p:cNvPr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3461;p37">
              <a:extLst>
                <a:ext uri="{FF2B5EF4-FFF2-40B4-BE49-F238E27FC236}">
                  <a16:creationId xmlns:a16="http://schemas.microsoft.com/office/drawing/2014/main" id="{82E7BAD0-3AD8-9FB6-91BB-75E206AC98B1}"/>
                </a:ext>
              </a:extLst>
            </p:cNvPr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3462;p37">
              <a:extLst>
                <a:ext uri="{FF2B5EF4-FFF2-40B4-BE49-F238E27FC236}">
                  <a16:creationId xmlns:a16="http://schemas.microsoft.com/office/drawing/2014/main" id="{DD4FA6EC-19D9-6199-B6C2-D3BC861C86A1}"/>
                </a:ext>
              </a:extLst>
            </p:cNvPr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3463;p37">
              <a:extLst>
                <a:ext uri="{FF2B5EF4-FFF2-40B4-BE49-F238E27FC236}">
                  <a16:creationId xmlns:a16="http://schemas.microsoft.com/office/drawing/2014/main" id="{32286ACF-B451-5CF4-E862-231EE8EE8974}"/>
                </a:ext>
              </a:extLst>
            </p:cNvPr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3464;p37">
              <a:extLst>
                <a:ext uri="{FF2B5EF4-FFF2-40B4-BE49-F238E27FC236}">
                  <a16:creationId xmlns:a16="http://schemas.microsoft.com/office/drawing/2014/main" id="{FF3C22C0-9CB2-6B9F-B0B7-AD0553C8230A}"/>
                </a:ext>
              </a:extLst>
            </p:cNvPr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3465;p37">
              <a:extLst>
                <a:ext uri="{FF2B5EF4-FFF2-40B4-BE49-F238E27FC236}">
                  <a16:creationId xmlns:a16="http://schemas.microsoft.com/office/drawing/2014/main" id="{DA6E68B5-9B50-A2AD-E64C-2FB6532ED96A}"/>
                </a:ext>
              </a:extLst>
            </p:cNvPr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3466;p37">
              <a:extLst>
                <a:ext uri="{FF2B5EF4-FFF2-40B4-BE49-F238E27FC236}">
                  <a16:creationId xmlns:a16="http://schemas.microsoft.com/office/drawing/2014/main" id="{9BE300FF-E1D2-F7E2-1BD8-BABA073768A1}"/>
                </a:ext>
              </a:extLst>
            </p:cNvPr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3467;p37">
              <a:extLst>
                <a:ext uri="{FF2B5EF4-FFF2-40B4-BE49-F238E27FC236}">
                  <a16:creationId xmlns:a16="http://schemas.microsoft.com/office/drawing/2014/main" id="{D2D5A7A5-93BE-8B8D-EB98-82D6B5D4E407}"/>
                </a:ext>
              </a:extLst>
            </p:cNvPr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3468;p37">
              <a:extLst>
                <a:ext uri="{FF2B5EF4-FFF2-40B4-BE49-F238E27FC236}">
                  <a16:creationId xmlns:a16="http://schemas.microsoft.com/office/drawing/2014/main" id="{237DCCB5-DFAC-92D2-C944-FEFB03EE7218}"/>
                </a:ext>
              </a:extLst>
            </p:cNvPr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3469;p37">
              <a:extLst>
                <a:ext uri="{FF2B5EF4-FFF2-40B4-BE49-F238E27FC236}">
                  <a16:creationId xmlns:a16="http://schemas.microsoft.com/office/drawing/2014/main" id="{009CB406-754E-CA11-55F6-BDCFEF20AFF7}"/>
                </a:ext>
              </a:extLst>
            </p:cNvPr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3470;p37">
              <a:extLst>
                <a:ext uri="{FF2B5EF4-FFF2-40B4-BE49-F238E27FC236}">
                  <a16:creationId xmlns:a16="http://schemas.microsoft.com/office/drawing/2014/main" id="{3C02C044-5687-E38A-92C7-454474F8364D}"/>
                </a:ext>
              </a:extLst>
            </p:cNvPr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3471;p37">
              <a:extLst>
                <a:ext uri="{FF2B5EF4-FFF2-40B4-BE49-F238E27FC236}">
                  <a16:creationId xmlns:a16="http://schemas.microsoft.com/office/drawing/2014/main" id="{737BCEC4-9714-47D5-B62C-ED72F996EA43}"/>
                </a:ext>
              </a:extLst>
            </p:cNvPr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3472;p37">
              <a:extLst>
                <a:ext uri="{FF2B5EF4-FFF2-40B4-BE49-F238E27FC236}">
                  <a16:creationId xmlns:a16="http://schemas.microsoft.com/office/drawing/2014/main" id="{C4AFCC56-515E-4DCA-3F5F-B17F4AFE437A}"/>
                </a:ext>
              </a:extLst>
            </p:cNvPr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3473;p37">
              <a:extLst>
                <a:ext uri="{FF2B5EF4-FFF2-40B4-BE49-F238E27FC236}">
                  <a16:creationId xmlns:a16="http://schemas.microsoft.com/office/drawing/2014/main" id="{46AE7B1E-C961-79C4-9587-F9A103BE2729}"/>
                </a:ext>
              </a:extLst>
            </p:cNvPr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3474;p37">
              <a:extLst>
                <a:ext uri="{FF2B5EF4-FFF2-40B4-BE49-F238E27FC236}">
                  <a16:creationId xmlns:a16="http://schemas.microsoft.com/office/drawing/2014/main" id="{FC9275C9-7D55-CF81-6DC4-20F0F22E9E53}"/>
                </a:ext>
              </a:extLst>
            </p:cNvPr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3475;p37">
              <a:extLst>
                <a:ext uri="{FF2B5EF4-FFF2-40B4-BE49-F238E27FC236}">
                  <a16:creationId xmlns:a16="http://schemas.microsoft.com/office/drawing/2014/main" id="{D7C26061-6895-6687-78D0-1FC8D0234EFF}"/>
                </a:ext>
              </a:extLst>
            </p:cNvPr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3476;p37">
              <a:extLst>
                <a:ext uri="{FF2B5EF4-FFF2-40B4-BE49-F238E27FC236}">
                  <a16:creationId xmlns:a16="http://schemas.microsoft.com/office/drawing/2014/main" id="{D310390C-99BE-FA20-058B-95D6C6AD1583}"/>
                </a:ext>
              </a:extLst>
            </p:cNvPr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3477;p37">
              <a:extLst>
                <a:ext uri="{FF2B5EF4-FFF2-40B4-BE49-F238E27FC236}">
                  <a16:creationId xmlns:a16="http://schemas.microsoft.com/office/drawing/2014/main" id="{0E682CC6-624B-F8C4-7664-E6014BF0D206}"/>
                </a:ext>
              </a:extLst>
            </p:cNvPr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3478;p37">
              <a:extLst>
                <a:ext uri="{FF2B5EF4-FFF2-40B4-BE49-F238E27FC236}">
                  <a16:creationId xmlns:a16="http://schemas.microsoft.com/office/drawing/2014/main" id="{91C0695F-784F-1653-0A89-8D7366225E37}"/>
                </a:ext>
              </a:extLst>
            </p:cNvPr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3479;p37">
              <a:extLst>
                <a:ext uri="{FF2B5EF4-FFF2-40B4-BE49-F238E27FC236}">
                  <a16:creationId xmlns:a16="http://schemas.microsoft.com/office/drawing/2014/main" id="{297D04ED-1076-59E9-B954-3E702CD2DDEE}"/>
                </a:ext>
              </a:extLst>
            </p:cNvPr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3480;p37">
              <a:extLst>
                <a:ext uri="{FF2B5EF4-FFF2-40B4-BE49-F238E27FC236}">
                  <a16:creationId xmlns:a16="http://schemas.microsoft.com/office/drawing/2014/main" id="{15469DA6-6763-E737-836F-89FE58ED7AC8}"/>
                </a:ext>
              </a:extLst>
            </p:cNvPr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3481;p37">
              <a:extLst>
                <a:ext uri="{FF2B5EF4-FFF2-40B4-BE49-F238E27FC236}">
                  <a16:creationId xmlns:a16="http://schemas.microsoft.com/office/drawing/2014/main" id="{E4FD6C2D-3C28-B570-3C95-94386D9D6115}"/>
                </a:ext>
              </a:extLst>
            </p:cNvPr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3482;p37">
              <a:extLst>
                <a:ext uri="{FF2B5EF4-FFF2-40B4-BE49-F238E27FC236}">
                  <a16:creationId xmlns:a16="http://schemas.microsoft.com/office/drawing/2014/main" id="{BAB9CD4B-A086-A410-93CD-949EC78BA638}"/>
                </a:ext>
              </a:extLst>
            </p:cNvPr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" name="Google Shape;3483;p37">
              <a:extLst>
                <a:ext uri="{FF2B5EF4-FFF2-40B4-BE49-F238E27FC236}">
                  <a16:creationId xmlns:a16="http://schemas.microsoft.com/office/drawing/2014/main" id="{2A4AF2B0-62CA-EE6A-8ABA-CD8AC77CAF5A}"/>
                </a:ext>
              </a:extLst>
            </p:cNvPr>
            <p:cNvGrpSpPr/>
            <p:nvPr/>
          </p:nvGrpSpPr>
          <p:grpSpPr>
            <a:xfrm>
              <a:off x="3439221" y="3170887"/>
              <a:ext cx="276341" cy="166929"/>
              <a:chOff x="4963646" y="3895887"/>
              <a:chExt cx="276341" cy="166929"/>
            </a:xfrm>
          </p:grpSpPr>
          <p:sp>
            <p:nvSpPr>
              <p:cNvPr id="262" name="Google Shape;3484;p37">
                <a:extLst>
                  <a:ext uri="{FF2B5EF4-FFF2-40B4-BE49-F238E27FC236}">
                    <a16:creationId xmlns:a16="http://schemas.microsoft.com/office/drawing/2014/main" id="{AFCD2B7E-ADE5-7799-EB32-B5467093B6BD}"/>
                  </a:ext>
                </a:extLst>
              </p:cNvPr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485;p37">
                <a:extLst>
                  <a:ext uri="{FF2B5EF4-FFF2-40B4-BE49-F238E27FC236}">
                    <a16:creationId xmlns:a16="http://schemas.microsoft.com/office/drawing/2014/main" id="{9A4F2DA7-CFD7-1853-41F1-5B94F5C00A89}"/>
                  </a:ext>
                </a:extLst>
              </p:cNvPr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486;p37">
                <a:extLst>
                  <a:ext uri="{FF2B5EF4-FFF2-40B4-BE49-F238E27FC236}">
                    <a16:creationId xmlns:a16="http://schemas.microsoft.com/office/drawing/2014/main" id="{DF1A257D-7C46-8BF7-0E5A-CE467B824030}"/>
                  </a:ext>
                </a:extLst>
              </p:cNvPr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487;p37">
                <a:extLst>
                  <a:ext uri="{FF2B5EF4-FFF2-40B4-BE49-F238E27FC236}">
                    <a16:creationId xmlns:a16="http://schemas.microsoft.com/office/drawing/2014/main" id="{2019884B-FDC7-AE70-596F-5EB862C8B654}"/>
                  </a:ext>
                </a:extLst>
              </p:cNvPr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488;p37">
                <a:extLst>
                  <a:ext uri="{FF2B5EF4-FFF2-40B4-BE49-F238E27FC236}">
                    <a16:creationId xmlns:a16="http://schemas.microsoft.com/office/drawing/2014/main" id="{F364C889-92AB-F4B1-69F9-A8CB30709809}"/>
                  </a:ext>
                </a:extLst>
              </p:cNvPr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489;p37">
                <a:extLst>
                  <a:ext uri="{FF2B5EF4-FFF2-40B4-BE49-F238E27FC236}">
                    <a16:creationId xmlns:a16="http://schemas.microsoft.com/office/drawing/2014/main" id="{5DB567B4-8D3F-03E2-F461-75E8AFEA7A80}"/>
                  </a:ext>
                </a:extLst>
              </p:cNvPr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490;p37">
                <a:extLst>
                  <a:ext uri="{FF2B5EF4-FFF2-40B4-BE49-F238E27FC236}">
                    <a16:creationId xmlns:a16="http://schemas.microsoft.com/office/drawing/2014/main" id="{E149CCBD-B561-38B0-8FF6-4A4D4958331A}"/>
                  </a:ext>
                </a:extLst>
              </p:cNvPr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491;p37">
                <a:extLst>
                  <a:ext uri="{FF2B5EF4-FFF2-40B4-BE49-F238E27FC236}">
                    <a16:creationId xmlns:a16="http://schemas.microsoft.com/office/drawing/2014/main" id="{D8B8F36D-ACD7-D3D5-1C6A-375AA7B4A91E}"/>
                  </a:ext>
                </a:extLst>
              </p:cNvPr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492;p37">
                <a:extLst>
                  <a:ext uri="{FF2B5EF4-FFF2-40B4-BE49-F238E27FC236}">
                    <a16:creationId xmlns:a16="http://schemas.microsoft.com/office/drawing/2014/main" id="{A8F2ADCD-1E3C-C5F7-5419-997A6E10C464}"/>
                  </a:ext>
                </a:extLst>
              </p:cNvPr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493;p37">
                <a:extLst>
                  <a:ext uri="{FF2B5EF4-FFF2-40B4-BE49-F238E27FC236}">
                    <a16:creationId xmlns:a16="http://schemas.microsoft.com/office/drawing/2014/main" id="{8415D93E-4C81-C3D0-8822-841672D53B4D}"/>
                  </a:ext>
                </a:extLst>
              </p:cNvPr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494;p37">
                <a:extLst>
                  <a:ext uri="{FF2B5EF4-FFF2-40B4-BE49-F238E27FC236}">
                    <a16:creationId xmlns:a16="http://schemas.microsoft.com/office/drawing/2014/main" id="{0A992130-1AEE-7A4C-3ACB-FA6F2D28B572}"/>
                  </a:ext>
                </a:extLst>
              </p:cNvPr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495;p37">
                <a:extLst>
                  <a:ext uri="{FF2B5EF4-FFF2-40B4-BE49-F238E27FC236}">
                    <a16:creationId xmlns:a16="http://schemas.microsoft.com/office/drawing/2014/main" id="{3BAB9917-8260-8612-77C2-CA5E32F1C325}"/>
                  </a:ext>
                </a:extLst>
              </p:cNvPr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496;p37">
                <a:extLst>
                  <a:ext uri="{FF2B5EF4-FFF2-40B4-BE49-F238E27FC236}">
                    <a16:creationId xmlns:a16="http://schemas.microsoft.com/office/drawing/2014/main" id="{FC276291-864A-BBD1-9964-63F43E4FEB62}"/>
                  </a:ext>
                </a:extLst>
              </p:cNvPr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497;p37">
                <a:extLst>
                  <a:ext uri="{FF2B5EF4-FFF2-40B4-BE49-F238E27FC236}">
                    <a16:creationId xmlns:a16="http://schemas.microsoft.com/office/drawing/2014/main" id="{058323EE-7A15-E1B5-4DD5-278495975177}"/>
                  </a:ext>
                </a:extLst>
              </p:cNvPr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498;p37">
                <a:extLst>
                  <a:ext uri="{FF2B5EF4-FFF2-40B4-BE49-F238E27FC236}">
                    <a16:creationId xmlns:a16="http://schemas.microsoft.com/office/drawing/2014/main" id="{7542D56A-4269-62C0-4181-EDAEF33DB524}"/>
                  </a:ext>
                </a:extLst>
              </p:cNvPr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499;p37">
                <a:extLst>
                  <a:ext uri="{FF2B5EF4-FFF2-40B4-BE49-F238E27FC236}">
                    <a16:creationId xmlns:a16="http://schemas.microsoft.com/office/drawing/2014/main" id="{57EB85F3-3D48-040A-5632-DA1BDE3B7DD0}"/>
                  </a:ext>
                </a:extLst>
              </p:cNvPr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500;p37">
                <a:extLst>
                  <a:ext uri="{FF2B5EF4-FFF2-40B4-BE49-F238E27FC236}">
                    <a16:creationId xmlns:a16="http://schemas.microsoft.com/office/drawing/2014/main" id="{4F230C82-1B0F-9A26-C502-B9B3769D26EE}"/>
                  </a:ext>
                </a:extLst>
              </p:cNvPr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501;p37">
                <a:extLst>
                  <a:ext uri="{FF2B5EF4-FFF2-40B4-BE49-F238E27FC236}">
                    <a16:creationId xmlns:a16="http://schemas.microsoft.com/office/drawing/2014/main" id="{4D78F7E5-25A3-9728-FCEF-E4F54927A3D2}"/>
                  </a:ext>
                </a:extLst>
              </p:cNvPr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502;p37">
                <a:extLst>
                  <a:ext uri="{FF2B5EF4-FFF2-40B4-BE49-F238E27FC236}">
                    <a16:creationId xmlns:a16="http://schemas.microsoft.com/office/drawing/2014/main" id="{77AEE759-FE05-C89F-417F-12AE1D3E8D61}"/>
                  </a:ext>
                </a:extLst>
              </p:cNvPr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503;p37">
                <a:extLst>
                  <a:ext uri="{FF2B5EF4-FFF2-40B4-BE49-F238E27FC236}">
                    <a16:creationId xmlns:a16="http://schemas.microsoft.com/office/drawing/2014/main" id="{E56C0971-2875-98ED-285B-8CCCFB651792}"/>
                  </a:ext>
                </a:extLst>
              </p:cNvPr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5" name="Google Shape;3504;p37">
              <a:extLst>
                <a:ext uri="{FF2B5EF4-FFF2-40B4-BE49-F238E27FC236}">
                  <a16:creationId xmlns:a16="http://schemas.microsoft.com/office/drawing/2014/main" id="{A5FA7631-34D5-6C52-6836-E0170C3A025B}"/>
                </a:ext>
              </a:extLst>
            </p:cNvPr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3505;p37">
              <a:extLst>
                <a:ext uri="{FF2B5EF4-FFF2-40B4-BE49-F238E27FC236}">
                  <a16:creationId xmlns:a16="http://schemas.microsoft.com/office/drawing/2014/main" id="{B19A3F56-9433-1578-DA7A-8532F6BBC347}"/>
                </a:ext>
              </a:extLst>
            </p:cNvPr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3506;p37">
              <a:extLst>
                <a:ext uri="{FF2B5EF4-FFF2-40B4-BE49-F238E27FC236}">
                  <a16:creationId xmlns:a16="http://schemas.microsoft.com/office/drawing/2014/main" id="{A72381FF-8917-CD4D-A397-4E5D134DC6D2}"/>
                </a:ext>
              </a:extLst>
            </p:cNvPr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3507;p37">
              <a:extLst>
                <a:ext uri="{FF2B5EF4-FFF2-40B4-BE49-F238E27FC236}">
                  <a16:creationId xmlns:a16="http://schemas.microsoft.com/office/drawing/2014/main" id="{6A8C463E-8187-E223-7D63-26FFB10F81BD}"/>
                </a:ext>
              </a:extLst>
            </p:cNvPr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3508;p37">
              <a:extLst>
                <a:ext uri="{FF2B5EF4-FFF2-40B4-BE49-F238E27FC236}">
                  <a16:creationId xmlns:a16="http://schemas.microsoft.com/office/drawing/2014/main" id="{3917201D-8A8C-3E89-6372-1B04681A674F}"/>
                </a:ext>
              </a:extLst>
            </p:cNvPr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3509;p37">
              <a:extLst>
                <a:ext uri="{FF2B5EF4-FFF2-40B4-BE49-F238E27FC236}">
                  <a16:creationId xmlns:a16="http://schemas.microsoft.com/office/drawing/2014/main" id="{E162B4AF-18A8-E1D3-619C-F9066716C1F7}"/>
                </a:ext>
              </a:extLst>
            </p:cNvPr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3510;p37">
              <a:extLst>
                <a:ext uri="{FF2B5EF4-FFF2-40B4-BE49-F238E27FC236}">
                  <a16:creationId xmlns:a16="http://schemas.microsoft.com/office/drawing/2014/main" id="{B9DC9858-A76B-033E-0CAD-B6DF4A4336AD}"/>
                </a:ext>
              </a:extLst>
            </p:cNvPr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827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396</TotalTime>
  <Words>633</Words>
  <Application>Microsoft Office PowerPoint</Application>
  <PresentationFormat>Widescreen</PresentationFormat>
  <Paragraphs>98</Paragraphs>
  <Slides>19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Angsana New</vt:lpstr>
      <vt:lpstr>Arial</vt:lpstr>
      <vt:lpstr>Barlow</vt:lpstr>
      <vt:lpstr>Calibri</vt:lpstr>
      <vt:lpstr>Calibri Light</vt:lpstr>
      <vt:lpstr>Office Theme</vt:lpstr>
      <vt:lpstr>PowerPoint Presentation</vt:lpstr>
      <vt:lpstr>PowerPoint Presentation</vt:lpstr>
      <vt:lpstr>Agenda</vt:lpstr>
      <vt:lpstr>PowerPoint Presentation</vt:lpstr>
      <vt:lpstr>Cloud-based services with REST APIs and client library SDKs available to help you build cognitive intelligence into your applications</vt:lpstr>
      <vt:lpstr>Benefits of Azure Cognitive Services</vt:lpstr>
      <vt:lpstr>Categories of Azure Cognitive Services</vt:lpstr>
      <vt:lpstr>PowerPoint Presentation</vt:lpstr>
      <vt:lpstr>Cross-platform framework for creating mobile and desktop apps with C# and XAML</vt:lpstr>
      <vt:lpstr>PowerPoint Presentation</vt:lpstr>
      <vt:lpstr>Prerequisites</vt:lpstr>
      <vt:lpstr>Create A Computer Vision Resource</vt:lpstr>
      <vt:lpstr>GitHub Link  github.com/adityaoberai/GlobalAzureBLRDemo</vt:lpstr>
      <vt:lpstr>App UI</vt:lpstr>
      <vt:lpstr>Capture Image</vt:lpstr>
      <vt:lpstr>Extract Text</vt:lpstr>
      <vt:lpstr>Functioning Application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Lalit Rawat</dc:creator>
  <cp:lastModifiedBy>Aditya Oberai</cp:lastModifiedBy>
  <cp:revision>24</cp:revision>
  <dcterms:created xsi:type="dcterms:W3CDTF">2023-05-08T18:00:42Z</dcterms:created>
  <dcterms:modified xsi:type="dcterms:W3CDTF">2023-05-12T17:33:57Z</dcterms:modified>
</cp:coreProperties>
</file>